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4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5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6.xml" ContentType="application/vnd.openxmlformats-officedocument.theme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theme/theme8.xml" ContentType="application/vnd.openxmlformats-officedocument.theme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theme/theme9.xml" ContentType="application/vnd.openxmlformats-officedocument.theme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1" r:id="rId2"/>
    <p:sldMasterId id="2147483687" r:id="rId3"/>
    <p:sldMasterId id="2147483728" r:id="rId4"/>
    <p:sldMasterId id="2147483769" r:id="rId5"/>
    <p:sldMasterId id="2147483810" r:id="rId6"/>
    <p:sldMasterId id="2147483826" r:id="rId7"/>
    <p:sldMasterId id="2147483842" r:id="rId8"/>
    <p:sldMasterId id="2147483883" r:id="rId9"/>
    <p:sldMasterId id="2147483924" r:id="rId10"/>
  </p:sldMasterIdLst>
  <p:notesMasterIdLst>
    <p:notesMasterId r:id="rId57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4" r:id="rId55"/>
    <p:sldId id="305" r:id="rId56"/>
  </p:sldIdLst>
  <p:sldSz cx="12192000" cy="6858000"/>
  <p:notesSz cx="7102475" cy="9388475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Corbel" panose="020B0503020204020204" pitchFamily="34" charset="0"/>
      <p:regular r:id="rId66"/>
      <p:bold r:id="rId67"/>
      <p:italic r:id="rId68"/>
      <p:boldItalic r:id="rId69"/>
    </p:embeddedFont>
    <p:embeddedFont>
      <p:font typeface="Source Code Pro" panose="020B0509030403020204" pitchFamily="49" charset="0"/>
      <p:regular r:id="rId70"/>
      <p:bold r:id="rId71"/>
      <p:italic r:id="rId72"/>
      <p:boldItalic r:id="rId73"/>
    </p:embeddedFont>
    <p:embeddedFont>
      <p:font typeface="Source Code Pro Medium" panose="020B0509030403020204" pitchFamily="49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888">
          <p15:clr>
            <a:srgbClr val="A4A3A4"/>
          </p15:clr>
        </p15:guide>
        <p15:guide id="3" pos="192">
          <p15:clr>
            <a:srgbClr val="A4A3A4"/>
          </p15:clr>
        </p15:guide>
        <p15:guide id="4" pos="7536">
          <p15:clr>
            <a:srgbClr val="A4A3A4"/>
          </p15:clr>
        </p15:guide>
        <p15:guide id="5" pos="7272">
          <p15:clr>
            <a:srgbClr val="A4A3A4"/>
          </p15:clr>
        </p15:guide>
        <p15:guide id="6" pos="6672">
          <p15:clr>
            <a:srgbClr val="A4A3A4"/>
          </p15:clr>
        </p15:guide>
        <p15:guide id="7" pos="312">
          <p15:clr>
            <a:srgbClr val="A4A3A4"/>
          </p15:clr>
        </p15:guide>
        <p15:guide id="8" pos="7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9" roundtripDataSignature="AMtx7mjHWJgbOdEARHepqxlD9TQJO/pz9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tthew Groves" initials="" lastIdx="4" clrIdx="0"/>
  <p:cmAuthor id="1" name="Cecile Le Pape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E010BB-40F9-40CD-8EBB-24EFE286B66A}">
  <a:tblStyle styleId="{79E010BB-40F9-40CD-8EBB-24EFE286B66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4938" autoAdjust="0"/>
  </p:normalViewPr>
  <p:slideViewPr>
    <p:cSldViewPr snapToGrid="0">
      <p:cViewPr varScale="1">
        <p:scale>
          <a:sx n="49" d="100"/>
          <a:sy n="49" d="100"/>
        </p:scale>
        <p:origin x="1312" y="36"/>
      </p:cViewPr>
      <p:guideLst>
        <p:guide orient="horz" pos="2520"/>
        <p:guide pos="3888"/>
        <p:guide pos="192"/>
        <p:guide pos="7536"/>
        <p:guide pos="7272"/>
        <p:guide pos="6672"/>
        <p:guide pos="312"/>
        <p:guide pos="73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78" d="100"/>
          <a:sy n="78" d="100"/>
        </p:scale>
        <p:origin x="390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84" Type="http://schemas.openxmlformats.org/officeDocument/2006/relationships/tableStyles" Target="tableStyles.xml"/><Relationship Id="rId16" Type="http://schemas.openxmlformats.org/officeDocument/2006/relationships/slide" Target="slides/slide6.xml"/><Relationship Id="rId11" Type="http://schemas.openxmlformats.org/officeDocument/2006/relationships/slide" Target="slides/slide1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53" Type="http://schemas.openxmlformats.org/officeDocument/2006/relationships/slide" Target="slides/slide43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customschemas.google.com/relationships/presentationmetadata" Target="meta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4.fntdata"/><Relationship Id="rId82" Type="http://schemas.openxmlformats.org/officeDocument/2006/relationships/viewProps" Target="viewProps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72" Type="http://schemas.openxmlformats.org/officeDocument/2006/relationships/font" Target="fonts/font15.fntdata"/><Relationship Id="rId80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76" Type="http://schemas.openxmlformats.org/officeDocument/2006/relationships/font" Target="fonts/font19.fntdata"/><Relationship Id="rId7" Type="http://schemas.openxmlformats.org/officeDocument/2006/relationships/slideMaster" Target="slideMasters/slideMaster7.xml"/><Relationship Id="rId71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4" Type="http://schemas.openxmlformats.org/officeDocument/2006/relationships/slide" Target="slides/slide14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66" Type="http://schemas.openxmlformats.org/officeDocument/2006/relationships/font" Target="fonts/font9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3-07T18:47:19.243" idx="1">
    <p:pos x="250" y="295"/>
    <p:text>I'd like to show a 1-to-many instead of a 1-to-1, I think it conveys benefits a little better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q0cE1rU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3-03-30T08:44:33.886" idx="4">
    <p:pos x="250" y="295"/>
    <p:text>This slide is okay, but I'd rather more emphasis on SELECT than creating collections and indexes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q0cE1rg"/>
      </p:ext>
    </p:extLst>
  </p:cm>
  <p:cm authorId="1" dt="2023-03-30T08:44:33.886" idx="2">
    <p:pos x="250" y="295"/>
    <p:text>Here is a suggested additional slide that shows additional examples. There are many more examples in the SQL++ fundamentals deck: slide 6 with a complex query, or slide 25 with search, or slide 27 with transactions, or slide 36 with Flex indexing, or slide 43 with a complex JOIN query</p:text>
    <p:extLst>
      <p:ext uri="{C676402C-5697-4E1C-873F-D02D1690AC5C}">
        <p15:threadingInfo xmlns:p15="http://schemas.microsoft.com/office/powerpoint/2012/main" timeZoneBias="0">
          <p15:parentCm authorId="0" idx="4"/>
        </p15:threadingInfo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t7IZvfY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7739" cy="471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3092" y="0"/>
            <a:ext cx="3077739" cy="471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917422"/>
            <a:ext cx="3606943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6392227" y="8917422"/>
            <a:ext cx="708604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orient="horz" pos="2957" userDrawn="1">
          <p15:clr>
            <a:srgbClr val="F26B43"/>
          </p15:clr>
        </p15:guide>
        <p15:guide id="2" pos="2237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1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2" name="Google Shape;28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6337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7" name="Google Shape;3147;p11:notes"/>
          <p:cNvSpPr txBox="1">
            <a:spLocks noGrp="1"/>
          </p:cNvSpPr>
          <p:nvPr>
            <p:ph type="body" idx="1"/>
          </p:nvPr>
        </p:nvSpPr>
        <p:spPr>
          <a:xfrm>
            <a:off x="710247" y="4459526"/>
            <a:ext cx="5682000" cy="4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that, let's look at a broader picture of a relational schema.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Suppose for this schema, I want to add a column, like a country to one or more tables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Adding a new column can often affect availability, could require downtime.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Also, what if country doesn't make sense for every row? Now there's a (usually) empty nullable field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6337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2" name="Google Shape;3162;p12:notes"/>
          <p:cNvSpPr txBox="1">
            <a:spLocks noGrp="1"/>
          </p:cNvSpPr>
          <p:nvPr>
            <p:ph type="body" idx="1"/>
          </p:nvPr>
        </p:nvSpPr>
        <p:spPr>
          <a:xfrm>
            <a:off x="710247" y="4459526"/>
            <a:ext cx="5682000" cy="4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Making this change in a document database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Does not require an ALTER. As a developer, you can just start adding it, or updating existing data.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Does not require every document in a given collection to have a country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just a very minor example, but if you extrapolate to a schema with hundreds of tables, and the often changing business requirements, the flexibility benefits can start to stack up.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9" name="Google Shape;3179;p17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Highlight mobile/offline first: Mark Gamble presentation earlier today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NoSQL is very versatile and can be used for a wide variety of use cases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Including, but NOT limited to these, I highlighted a few that might be interesting to Carnival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I've been presenting some form of this presentation for 5+ years. This list didn't start with "finance" and "inventory" and "health care" on it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But they are there now, because NoSQL databases, especially Couchbase, are maturing.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Using a NoSQL database does NOT mean you have to abandon relational databases. Most large websites use a combination.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And it's also worth pointing out that plenty of companies are doing (most) of these use cases with relational as well.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Relational is like a safe choice. NoSQL may be BETTER, usually the catalyst is one of the earlier reasons: speed, flexibility, scale, availability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For instance: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* 	user profile customization, each person is different, and may not fit neatly into the columns you've created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/>
              <a:t>Catalog is the same way, each item at a grocery store may have a few things in common (like UPC code), but many other traits are very different (weight, color, expiration date,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/>
              <a:t>Mobile sync: writing your own mobile sync and/or offline first is very difficult and time consuming</a:t>
            </a:r>
            <a:endParaRPr dirty="0"/>
          </a:p>
        </p:txBody>
      </p:sp>
      <p:sp>
        <p:nvSpPr>
          <p:cNvPr id="3180" name="Google Shape;3180;p17:notes"/>
          <p:cNvSpPr txBox="1">
            <a:spLocks noGrp="1"/>
          </p:cNvSpPr>
          <p:nvPr>
            <p:ph type="sldNum" idx="12"/>
          </p:nvPr>
        </p:nvSpPr>
        <p:spPr>
          <a:xfrm>
            <a:off x="6392227" y="8917422"/>
            <a:ext cx="708604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p18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87" name="Google Shape;3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p19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93" name="Google Shape;31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8" name="Google Shape;3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6337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9" name="Google Shape;3199;p20:notes"/>
          <p:cNvSpPr txBox="1">
            <a:spLocks noGrp="1"/>
          </p:cNvSpPr>
          <p:nvPr>
            <p:ph type="body" idx="1"/>
          </p:nvPr>
        </p:nvSpPr>
        <p:spPr>
          <a:xfrm>
            <a:off x="710247" y="4459526"/>
            <a:ext cx="5682000" cy="4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NoSQL databases don't have tables, what DO they have?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can vary, but often times you'll at least see a "collection" (Couchbase, Mongo, Cosmos)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Collections may belong to something like a "scope", next level up (Couchbase)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then scopes may belong to another level up, (Couchbase = bucket)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---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Data organization can have an impact beyond data modeling,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Including access control, queries/indexes, multi-tenancy, replication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8" name="Google Shape;323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6337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9" name="Google Shape;3239;p21:notes"/>
          <p:cNvSpPr txBox="1">
            <a:spLocks noGrp="1"/>
          </p:cNvSpPr>
          <p:nvPr>
            <p:ph type="body" idx="1"/>
          </p:nvPr>
        </p:nvSpPr>
        <p:spPr>
          <a:xfrm>
            <a:off x="710247" y="4459526"/>
            <a:ext cx="5682000" cy="4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Here's a "translation" guide from relational to NoSQL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It doesn't mean these are the same things, but it may help you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To understand the organization level of the various terms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p22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2000" cy="3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I'm not here to tell you that JSON data modeling is superior to relational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There are tradeoffs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RDBMS *requires* normalization, requires ALTER, and there are benefits to this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But the tradeoffs are that it's difficult (note I didn't say impossible) but DIFFICULT to get those 4 things: availability, performance, scalability, flexibility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And with a JSON database, you can still have normalization if you choose, but it's "relaxed", not enforced by the database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So what we want to accomplish with modeling is: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/>
              <a:t>Optimize the modeling based on access patterns, not 3NF relational structure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/>
              <a:t>Flexible, ability to respond to change (one of the tenets of agile)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/>
              <a:t>Clustered/scalable (which is not IMPOSSIBLE with relational, but as Brant said "You hate your life")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dirty="0"/>
          </a:p>
        </p:txBody>
      </p:sp>
      <p:sp>
        <p:nvSpPr>
          <p:cNvPr id="3247" name="Google Shape;32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5" name="Google Shape;3265;p23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2000" cy="3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So let's just go through an example, relational on the left, document on the right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And already, we got options and decisions to make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If you aren't comfortable making decisions, JSON modeling may not be for you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BUT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Remember that unlike relational, decisions are more easily reversed.</a:t>
            </a:r>
            <a:endParaRPr dirty="0"/>
          </a:p>
        </p:txBody>
      </p:sp>
      <p:sp>
        <p:nvSpPr>
          <p:cNvPr id="3266" name="Google Shape;326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p24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2000" cy="3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Okay let's bring in a second table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Usually done with foreign keys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 single customer consists of 3 rows across 2 tables, you need joins.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In a JSON model, one way we could model it is to embed the billing data into an array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So it remains a single document.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If you have a use case where your data access consists of querying customer joined with billing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And maybe there's an O/RM involved (Hibernate or EF or Active Record or whatever)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And that happens a lot, then this will lead to better performance.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294" name="Google Shape;329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9" name="Google Shape;28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0" name="Google Shape;2890;p2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Most developers are probably already familiar with the relational way of modeling data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But if you want the benefits of a non-relational database, you have to think differently about modeling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Fortunately, Couchbase gives you the familiar tools of SQL, as we'll see today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2891" name="Google Shape;2891;p2:notes"/>
          <p:cNvSpPr txBox="1">
            <a:spLocks noGrp="1"/>
          </p:cNvSpPr>
          <p:nvPr>
            <p:ph type="sldNum" idx="12"/>
          </p:nvPr>
        </p:nvSpPr>
        <p:spPr>
          <a:xfrm>
            <a:off x="6392227" y="8917422"/>
            <a:ext cx="708604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2" name="Google Shape;3342;p25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2000" cy="3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Finally, let's bring Orders, Orders Details, and Products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In the JSON database, there can be a customers collection, products collection, orders collection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And again back to decision time, do you want to embed those "Orders Details" into an Order document?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Could be better performance as well as more flexibility (does every order have </a:t>
            </a:r>
            <a:r>
              <a:rPr lang="en-US"/>
              <a:t>a quantity?)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43" name="Google Shape;334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26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2000" cy="3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I'm going to go through a few more examples later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To try and help you understand the tradeoffs and possible decision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But data modeling is all about tradeoffs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/>
              <a:t>Consolidating data into a document – means the data could get bigger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/>
              <a:t>Atomicity – if you consolidate, you have less need of an ACID transaction, if you don't or can't, transactions are overhead, especially in distributed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/>
              <a:t>Complexity – More normalization, more collections, small collections can have indexing benefits</a:t>
            </a:r>
            <a:endParaRPr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dirty="0"/>
              <a:t>Speed – document size is one factor (more on that later), optimizing for ACCESS PATTERNS</a:t>
            </a:r>
            <a:endParaRPr dirty="0"/>
          </a:p>
        </p:txBody>
      </p:sp>
      <p:sp>
        <p:nvSpPr>
          <p:cNvPr id="3382" name="Google Shape;338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" name="Google Shape;3399;p27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2000" cy="3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For NoSQL databases, a single document is limited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Cosmos is 2mb (possibly more if you're using a different API), mongo is 16, Couchbase is 20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The point isn't the actual cap, it's that large, consolidated documents have tradeoffs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If the size proves to be a bottleneck, break them up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OR, depending on which document database you’re using, there may be other options (more on that later)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We’ll talk about that in the “accessing data” section</a:t>
            </a:r>
            <a:endParaRPr dirty="0"/>
          </a:p>
        </p:txBody>
      </p:sp>
      <p:sp>
        <p:nvSpPr>
          <p:cNvPr id="3400" name="Google Shape;340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4" name="Google Shape;3414;p28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2000" cy="3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speaking of breaking them up,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Another decision exists when it comes to relationships.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Embed vs Refer.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the relational world, it's always refer. Foreign keys, separate tables.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the JSON DB world, you can choose.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Here are some tips to help you decide which way to go.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each of these, not all may apply to every situation.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Embed when: A "owns" B, A+B are often accessed together, mostly reads, and the combined data is relatively small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Refer when: A is related but doesn't "own" B (aggregate root concept from DDD), both docs are often accessed separately, there are often writes, or doc size needs reduced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My recommendation if you're in doubt: try embed/consolidate first.</a:t>
            </a:r>
            <a:endParaRPr/>
          </a:p>
        </p:txBody>
      </p:sp>
      <p:sp>
        <p:nvSpPr>
          <p:cNvPr id="3415" name="Google Shape;341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p29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2000" cy="36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Here's a model to demonstrate some of the relationships you'll need to think about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Satellites, which are made up of missions, instruments, and manufacturer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The Satellites take measurements, and they use instruments to do this.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1-to-1 – In this case, it's embedded (sat and </a:t>
            </a:r>
            <a:r>
              <a:rPr lang="en-US" dirty="0" err="1"/>
              <a:t>mfg</a:t>
            </a:r>
            <a:r>
              <a:rPr lang="en-US" dirty="0"/>
              <a:t>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1-to-many – also embedded. This might be an issue if a "mission" would involve multiple satellites, but the decision made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With this model is that satellites "own" missions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Many-to-many – it definitely makes sense to have these separate, satellites can contain multiple instruments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And satellites will have multiple measurements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And like the relational world, there's a many-to-many collection of measurements that link them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431" name="Google Shape;343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3" name="Google Shape;3453;p38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Before moving on to “accessing data” and its effect on modeling…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You can use a simple number, or more complex data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And then you’ll have this information in your application that you can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Switch on to determine how to proceed</a:t>
            </a:r>
          </a:p>
        </p:txBody>
      </p:sp>
      <p:sp>
        <p:nvSpPr>
          <p:cNvPr id="3454" name="Google Shape;3454;p38:notes"/>
          <p:cNvSpPr txBox="1">
            <a:spLocks noGrp="1"/>
          </p:cNvSpPr>
          <p:nvPr>
            <p:ph type="sldNum" idx="12"/>
          </p:nvPr>
        </p:nvSpPr>
        <p:spPr>
          <a:xfrm>
            <a:off x="6392227" y="8917422"/>
            <a:ext cx="708604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4" name="Google Shape;3464;p39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The next approach is to just change everything to the new model.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A big "UPDATE", or a series of batch updates.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This is basically the relational approach, except no downtime required.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465" name="Google Shape;3465;p39:notes"/>
          <p:cNvSpPr txBox="1">
            <a:spLocks noGrp="1"/>
          </p:cNvSpPr>
          <p:nvPr>
            <p:ph type="sldNum" idx="12"/>
          </p:nvPr>
        </p:nvSpPr>
        <p:spPr>
          <a:xfrm>
            <a:off x="6392227" y="8917422"/>
            <a:ext cx="708604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76" name="Google Shape;3476;p40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"Cooperative Re-versioning“ or “Ship of Theseus”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A web application (let's say) accesses a piece of data in the course of normal operations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BUT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While we're at it, let's change this to the new format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So, as people login and use the system, the data gets re-versioned to the new model gradually.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You can *</a:t>
            </a:r>
            <a:r>
              <a:rPr lang="en-US" dirty="0" err="1"/>
              <a:t>kinda</a:t>
            </a:r>
            <a:r>
              <a:rPr lang="en-US" dirty="0"/>
              <a:t>* take this approach with relational, but it gets messy, because you'll end up with a "name", "</a:t>
            </a:r>
            <a:r>
              <a:rPr lang="en-US" dirty="0" err="1"/>
              <a:t>firstName</a:t>
            </a:r>
            <a:r>
              <a:rPr lang="en-US" dirty="0"/>
              <a:t>", and "</a:t>
            </a:r>
            <a:r>
              <a:rPr lang="en-US" dirty="0" err="1"/>
              <a:t>lastName</a:t>
            </a:r>
            <a:r>
              <a:rPr lang="en-US" dirty="0"/>
              <a:t>" column in the same table and a lot of NULLs. Which I'm sure no one's ever seen before. In a document database, you don't need a bunch of nulls hanging around. You can split name into first/last and then ditch name on a per-document basis.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---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You can use any of these 3 approaches, none of them, or all of them together, or maybe there's a better approach I don't know of.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3477" name="Google Shape;3477;p40:notes"/>
          <p:cNvSpPr txBox="1">
            <a:spLocks noGrp="1"/>
          </p:cNvSpPr>
          <p:nvPr>
            <p:ph type="sldNum" idx="12"/>
          </p:nvPr>
        </p:nvSpPr>
        <p:spPr>
          <a:xfrm>
            <a:off x="6392227" y="8917422"/>
            <a:ext cx="708604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9" name="Google Shape;348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0" name="Google Shape;3490;p41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Hackolade supports couchbase, and many other NoSQL tools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Erwin supports couchbase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Json editor online is also a free, no-frills offering that can help you with modeling, diffing, and such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491" name="Google Shape;3491;p41:notes"/>
          <p:cNvSpPr txBox="1">
            <a:spLocks noGrp="1"/>
          </p:cNvSpPr>
          <p:nvPr>
            <p:ph type="sldNum" idx="12"/>
          </p:nvPr>
        </p:nvSpPr>
        <p:spPr>
          <a:xfrm>
            <a:off x="6392227" y="8917422"/>
            <a:ext cx="708604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p42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The way you plan to get data out can also affect the way you model your data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With relational, you really only have one way to access data: a SQL query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With NoSQL databases, you have multiple ways to access data (including SQL, ironically)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00" name="Google Shape;350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6" name="Google Shape;2936;p3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Spend just a little time on why people are using NoSQL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Talk about how data is modeled differently in JSON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Talk about accessing data, since that has an effect on modeling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Have some examples we’ll work through to highlight tradeoffs / decisions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937" name="Google Shape;29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6" name="Google Shape;350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One of the things that's key to understanding the difference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modeling relational and modeling JSON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Is that when accessing relational data, you only have one option: SQL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With a JSON database, you have multiple options (including, in some cases, SQL)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But every JSON database will have CRUD operations available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Perform operations based on the KEY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These code examples are JavaScript, but of course popular JSON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Databases should have SDKs for every popular language: Java, .NET, Ruby, PHP, Go, etc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5" name="Google Shape;352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6" name="Google Shape;3526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Remember earlier when we discussed document size being an issue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If you're modeling and you can't or don't want to split up a document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There is another approach that can help with performance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It goes by different names depending on the database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But I'm calling it "subdocument API" because that's what Couchbase calls it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With this API, you can operate on PARTS of the document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Without sending the whole thing back and forth over the wire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Just want to change a user's status from "subscribed" to "unsubscribed"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Instead of getting the whole user profile, you just get and set one JSON field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g228ac02d5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6337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9" name="Google Shape;3549;g228ac02d559_0_0:notes"/>
          <p:cNvSpPr txBox="1">
            <a:spLocks noGrp="1"/>
          </p:cNvSpPr>
          <p:nvPr>
            <p:ph type="body" idx="1"/>
          </p:nvPr>
        </p:nvSpPr>
        <p:spPr>
          <a:xfrm>
            <a:off x="710247" y="4459526"/>
            <a:ext cx="5682000" cy="4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 mentioned earlier that relational's only tool is SQL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You may have heard that "NoSQL" stands for "not only SQL"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And I believe for some JSON databases, that's actually true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Couchbase, for instance, has a full ANSI compliant SQL implementation called SQL++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CosmosDB and DynamoDB also have SQL implementations, although they are not yet full implementations (no JOINs, for instance)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SQL++ is powerful in it's flexibility, declarative nature, familiar to developers, JOINs, etc.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But note, once we step out of key/value access, we need to involve other processes: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We gotta parse the query, most likely use an index service, and in the end we'll get a bunch of keys to lookup the data.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There is overhead involved, but sometimes this is a necessity.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Also note that many JSON NoSQL databases have their own non-SQL query language.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These language can achieve similar things, but I'm a huge fan of the expressiveness and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Power of SQL as a language. But note that things like MQL (mongo/cosmos) and Dynamo API provide similar functionality here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25" tIns="45575" rIns="91225" bIns="45575" anchor="t" anchorCtr="0">
            <a:noAutofit/>
          </a:bodyPr>
          <a:lstStyle/>
          <a:p>
            <a:pPr marL="16510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/>
              <a:t>This is a side-by-side that breaks down what each of these APIs can</a:t>
            </a:r>
            <a:endParaRPr/>
          </a:p>
          <a:p>
            <a:pPr marL="16510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/>
              <a:t>Do, and what they should be used for</a:t>
            </a:r>
            <a:endParaRPr/>
          </a:p>
          <a:p>
            <a:pPr marL="16510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16510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/>
              <a:t>KV API is simple, fast</a:t>
            </a:r>
            <a:endParaRPr/>
          </a:p>
          <a:p>
            <a:pPr marL="16510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16510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/>
              <a:t>Query API is more flexible, but requires indexing, parsing, overhead</a:t>
            </a:r>
            <a:endParaRPr/>
          </a:p>
          <a:p>
            <a:pPr marL="16510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16510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/>
              <a:t>FTS is ideal for text-based or geospatial-based search, but again indexing, parsing, overhead</a:t>
            </a:r>
            <a:endParaRPr/>
          </a:p>
        </p:txBody>
      </p:sp>
      <p:sp>
        <p:nvSpPr>
          <p:cNvPr id="3565" name="Google Shape;356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1" name="Google Shape;358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Some more detail on the overhead involved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Key value can go directly to the data service (in the case of Couchbase, it will go directly to the node that the data is on, Couchbase keeps a copy of the cluster map stored client side)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a query, there is the normal steps of query parsing, execution (depending on the complexity of query, may involve sorting, aggregation, offset, limit, etc), index usage, and then *probably* the data service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9" name="Google Shape;370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5" name="Google Shape;3715;p53:notes"/>
          <p:cNvSpPr txBox="1">
            <a:spLocks noGrp="1"/>
          </p:cNvSpPr>
          <p:nvPr>
            <p:ph type="body" idx="1"/>
          </p:nvPr>
        </p:nvSpPr>
        <p:spPr>
          <a:xfrm>
            <a:off x="662194" y="4285960"/>
            <a:ext cx="5297700" cy="3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25" tIns="44250" rIns="88525" bIns="442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Let's go through some examples of data access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Here's some Travel Sample data, which comes with Couchbase out of the box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Airlines, which have routes, routes start and end at airports.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There's also Hotels, which don't have a direct relationship with the others.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These are all in their own collections</a:t>
            </a:r>
            <a:endParaRPr/>
          </a:p>
        </p:txBody>
      </p:sp>
      <p:sp>
        <p:nvSpPr>
          <p:cNvPr id="3716" name="Google Shape;371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38175" y="1112838"/>
            <a:ext cx="5345113" cy="300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" name="Google Shape;3748;p54:notes"/>
          <p:cNvSpPr txBox="1">
            <a:spLocks noGrp="1"/>
          </p:cNvSpPr>
          <p:nvPr>
            <p:ph type="body" idx="1"/>
          </p:nvPr>
        </p:nvSpPr>
        <p:spPr>
          <a:xfrm>
            <a:off x="662194" y="4285960"/>
            <a:ext cx="5297700" cy="35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8525" tIns="44250" rIns="88525" bIns="442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Suppose we wanted to get an airport by key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You COULD write a SQL query to do this, but it's going to invoke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All the overhead I showed before.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Instead, replace with a KV operation, which bypasses the query engine and goes directly to the data.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Similarly, instead of SELECT *,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You could also do a Subdocument API (this example is Java, but it's similar for other languages)</a:t>
            </a:r>
            <a:endParaRPr/>
          </a:p>
        </p:txBody>
      </p:sp>
      <p:sp>
        <p:nvSpPr>
          <p:cNvPr id="3749" name="Google Shape;374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38175" y="1112838"/>
            <a:ext cx="5345113" cy="30067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Google Shape;376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5" name="Google Shape;3765;p55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Since key/value is so fast and easy, it would benefit us to use it as much as possible.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Here are some tips to maximize your key/value usage.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This applies no matter which key/value lookup database you're using.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Though with something like Couchbase, you can also use scopes and collections to better organize your data instead.</a:t>
            </a:r>
            <a:endParaRPr/>
          </a:p>
        </p:txBody>
      </p:sp>
      <p:sp>
        <p:nvSpPr>
          <p:cNvPr id="3766" name="Google Shape;3766;p55:notes"/>
          <p:cNvSpPr txBox="1">
            <a:spLocks noGrp="1"/>
          </p:cNvSpPr>
          <p:nvPr>
            <p:ph type="sldNum" idx="12"/>
          </p:nvPr>
        </p:nvSpPr>
        <p:spPr>
          <a:xfrm>
            <a:off x="6392227" y="8917422"/>
            <a:ext cx="708604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2" name="Google Shape;3772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3" name="Google Shape;3773;p57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I've mostly been talking about key/value access and SQL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Most NoSQL databases will have at least one other way to access data besides key/value.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What does this have to do with modeling? Because modeling doesn't exist in a vacuum. You have to think about how you are going to interact with your data.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There are other options I'm not going to cover today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Including search, mobile sync, analytics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They are all different ways to access the same pool of data.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The key is to make sure you're using the optimal method to do what you want.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Key-value is fast, yes, but it's not as flexible as SQL. And SQL can help you search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but for text search, it's not as full featured as Full Text Search. Etc.</a:t>
            </a:r>
            <a:endParaRPr/>
          </a:p>
        </p:txBody>
      </p:sp>
      <p:sp>
        <p:nvSpPr>
          <p:cNvPr id="3774" name="Google Shape;3774;p57:notes"/>
          <p:cNvSpPr txBox="1">
            <a:spLocks noGrp="1"/>
          </p:cNvSpPr>
          <p:nvPr>
            <p:ph type="sldNum" idx="12"/>
          </p:nvPr>
        </p:nvSpPr>
        <p:spPr>
          <a:xfrm>
            <a:off x="6392227" y="8917422"/>
            <a:ext cx="708604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p4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3" name="Google Shape;29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p60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96" name="Google Shape;3796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1" name="Google Shape;3801;p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2" name="Google Shape;3802;p389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These documents would be in their own collections</a:t>
            </a:r>
            <a:endParaRPr/>
          </a:p>
        </p:txBody>
      </p:sp>
      <p:sp>
        <p:nvSpPr>
          <p:cNvPr id="3803" name="Google Shape;3803;p389:notes"/>
          <p:cNvSpPr txBox="1">
            <a:spLocks noGrp="1"/>
          </p:cNvSpPr>
          <p:nvPr>
            <p:ph type="sldNum" idx="12"/>
          </p:nvPr>
        </p:nvSpPr>
        <p:spPr>
          <a:xfrm>
            <a:off x="6392227" y="8917422"/>
            <a:ext cx="708604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3" name="Google Shape;3813;p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4" name="Google Shape;3814;p390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Now we're denormalizing, copying some data from the user document into the playlist document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Think of it as a "cached copy"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If I often need the owner's name when looking up playlist, this saves a second lookup / JOIN operation</a:t>
            </a:r>
            <a:endParaRPr/>
          </a:p>
        </p:txBody>
      </p:sp>
      <p:sp>
        <p:nvSpPr>
          <p:cNvPr id="3815" name="Google Shape;3815;p390:notes"/>
          <p:cNvSpPr txBox="1">
            <a:spLocks noGrp="1"/>
          </p:cNvSpPr>
          <p:nvPr>
            <p:ph type="sldNum" idx="12"/>
          </p:nvPr>
        </p:nvSpPr>
        <p:spPr>
          <a:xfrm>
            <a:off x="6392227" y="8917422"/>
            <a:ext cx="708604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6" name="Google Shape;3826;p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7" name="Google Shape;3827;p391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All in one</a:t>
            </a:r>
            <a:endParaRPr/>
          </a:p>
        </p:txBody>
      </p:sp>
      <p:sp>
        <p:nvSpPr>
          <p:cNvPr id="3828" name="Google Shape;3828;p391:notes"/>
          <p:cNvSpPr txBox="1">
            <a:spLocks noGrp="1"/>
          </p:cNvSpPr>
          <p:nvPr>
            <p:ph type="sldNum" idx="12"/>
          </p:nvPr>
        </p:nvSpPr>
        <p:spPr>
          <a:xfrm>
            <a:off x="6392227" y="8917422"/>
            <a:ext cx="708604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4" name="Google Shape;3834;p72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35" name="Google Shape;3835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9" name="Google Shape;3859;p73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What is the Use Case? What do you think NoSQL will help you with?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Do you need better scaling? Do you need flexibility? Availability?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Do you need to hit certain performance requirements?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---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NoSQL often means there are multiple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Methods to read/write data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Key/value is fastest, but not as flexible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Querying (including SQL) is flexible and familiar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FTS is great for text / geographical / many disjuncts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---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Modeling, Focus, Success Criteria, Review Architecture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dirty="0"/>
              <a:t>consider using a tool like </a:t>
            </a:r>
            <a:r>
              <a:rPr lang="en-US" dirty="0" err="1"/>
              <a:t>Hackolade</a:t>
            </a:r>
            <a:r>
              <a:rPr lang="en-US" dirty="0"/>
              <a:t> to define models rigorously and collaboratively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You can use a tool like the one I'm building in a PoC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3860" name="Google Shape;3860;p73:notes"/>
          <p:cNvSpPr txBox="1">
            <a:spLocks noGrp="1"/>
          </p:cNvSpPr>
          <p:nvPr>
            <p:ph type="sldNum" idx="12"/>
          </p:nvPr>
        </p:nvSpPr>
        <p:spPr>
          <a:xfrm>
            <a:off x="6392227" y="8917422"/>
            <a:ext cx="708604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8" name="Google Shape;3868;p76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3869" name="Google Shape;3869;p76:notes"/>
          <p:cNvSpPr txBox="1">
            <a:spLocks noGrp="1"/>
          </p:cNvSpPr>
          <p:nvPr>
            <p:ph type="sldNum" idx="12"/>
          </p:nvPr>
        </p:nvSpPr>
        <p:spPr>
          <a:xfrm>
            <a:off x="6392227" y="8917422"/>
            <a:ext cx="708604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8" name="Google Shape;29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9" name="Google Shape;2959;p5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Let’s talk about what NoSQL is, first.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NoSQL generally refers to databases which lack SQL or don’t use a relational model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dirty="0"/>
              <a:t>Once the SQL language, transaction became optional, flurry of databases were created using distinct approaches for common use-cases.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dirty="0"/>
              <a:t>KEY-Value simply provided quick access to data for a given KEY.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0" dirty="0"/>
              <a:t>Wide Column databases can store large number of arbitrary columns in each row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dirty="0"/>
              <a:t>Graph databases store data and relationships as first class concepts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dirty="0"/>
              <a:t>Document databases aggregate data into a hierarchical structure. 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dirty="0"/>
              <a:t>With JSON is a means to the end.  Document databases provide flexible </a:t>
            </a:r>
            <a:r>
              <a:rPr lang="en-US" b="0" dirty="0" err="1"/>
              <a:t>schema,built</a:t>
            </a:r>
            <a:r>
              <a:rPr lang="en-US" b="0" dirty="0"/>
              <a:t>-in data types, rich structure, implicit relationships using JSON.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</p:txBody>
      </p:sp>
      <p:sp>
        <p:nvSpPr>
          <p:cNvPr id="2960" name="Google Shape;2960;p5:notes"/>
          <p:cNvSpPr txBox="1">
            <a:spLocks noGrp="1"/>
          </p:cNvSpPr>
          <p:nvPr>
            <p:ph type="sldNum" idx="12"/>
          </p:nvPr>
        </p:nvSpPr>
        <p:spPr>
          <a:xfrm>
            <a:off x="6392227" y="8917422"/>
            <a:ext cx="708604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8" name="Google Shape;2978;p6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dirty="0"/>
              <a:t>Document databases typically means that in the early days, and as a baseline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dirty="0"/>
              <a:t>you can expect an API like this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b="0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dirty="0"/>
              <a:t>What sets document apart from key-value store is the last two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b="0" dirty="0"/>
              <a:t>Minimal set of APIs and features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dirty="0"/>
              <a:t>As you get into specific vendors and as databases continue to mature, there are many more features being added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b="0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dirty="0"/>
              <a:t>And generally I’m seeing a convergent trend between relational and NoSQL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b="0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b="0" dirty="0"/>
              <a:t>This set of minimal features, lacking a SQL language and tables gives us the buzzword “</a:t>
            </a:r>
            <a:r>
              <a:rPr lang="en-US" b="0" dirty="0" err="1"/>
              <a:t>nosql</a:t>
            </a:r>
            <a:r>
              <a:rPr lang="en-US" b="0" dirty="0"/>
              <a:t>”</a:t>
            </a:r>
            <a:endParaRPr dirty="0"/>
          </a:p>
        </p:txBody>
      </p:sp>
      <p:sp>
        <p:nvSpPr>
          <p:cNvPr id="2979" name="Google Shape;2979;p6:notes"/>
          <p:cNvSpPr txBox="1">
            <a:spLocks noGrp="1"/>
          </p:cNvSpPr>
          <p:nvPr>
            <p:ph type="sldNum" idx="12"/>
          </p:nvPr>
        </p:nvSpPr>
        <p:spPr>
          <a:xfrm>
            <a:off x="6392227" y="8917422"/>
            <a:ext cx="708604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8" name="Google Shape;29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9" name="Google Shape;2989;p8:notes"/>
          <p:cNvSpPr txBox="1">
            <a:spLocks noGrp="1"/>
          </p:cNvSpPr>
          <p:nvPr>
            <p:ph type="body" idx="1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Scalability – horizontal, specifically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Availability – five nines, upgrade/patch at a decent hour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Speed – Access patterns, memory usage, or other optimizations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Flexibility – less constrained that relational data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“why” is important, and will affect modeling to an extent.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n-US"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Cost of ownership – maybe not something developers think about too much, and I'm not going to go into very much today, but certainly that's important to us here at Couchbase too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All of these characteristics go hand-in-hand</a:t>
            </a: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dirty="0"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dirty="0"/>
              <a:t>But I want to focus on flexibility today, that's what's most interesting from a data modeling perspective</a:t>
            </a:r>
            <a:endParaRPr dirty="0"/>
          </a:p>
        </p:txBody>
      </p:sp>
      <p:sp>
        <p:nvSpPr>
          <p:cNvPr id="2990" name="Google Shape;2990;p8:notes"/>
          <p:cNvSpPr txBox="1">
            <a:spLocks noGrp="1"/>
          </p:cNvSpPr>
          <p:nvPr>
            <p:ph type="sldNum" idx="12"/>
          </p:nvPr>
        </p:nvSpPr>
        <p:spPr>
          <a:xfrm>
            <a:off x="6392227" y="8917422"/>
            <a:ext cx="708604" cy="471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3" name="Google Shape;300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6337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4" name="Google Shape;3004;p9:notes"/>
          <p:cNvSpPr txBox="1">
            <a:spLocks noGrp="1"/>
          </p:cNvSpPr>
          <p:nvPr>
            <p:ph type="body" idx="1"/>
          </p:nvPr>
        </p:nvSpPr>
        <p:spPr>
          <a:xfrm>
            <a:off x="710247" y="4459526"/>
            <a:ext cx="5682000" cy="4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Example of relational data modeling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Of which we're all familiar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an example of two tables, and to get that address info for a user, you need a join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Google Shape;30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704850"/>
            <a:ext cx="6256337" cy="35194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5" name="Google Shape;3075;p10:notes"/>
          <p:cNvSpPr txBox="1">
            <a:spLocks noGrp="1"/>
          </p:cNvSpPr>
          <p:nvPr>
            <p:ph type="body" idx="1"/>
          </p:nvPr>
        </p:nvSpPr>
        <p:spPr>
          <a:xfrm>
            <a:off x="710247" y="4459526"/>
            <a:ext cx="5682000" cy="42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200" tIns="47075" rIns="94200" bIns="470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With JSON modeling, this data can be combined into one document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Why combine? Let's go back to those 4 whys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/>
              <a:t>Scaling – If data can be more independent, then it can be more easily stored on multiple nodes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/>
              <a:t>Availability – When there are multiple nodes, there can be backup replicas for a quick recovery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-"/>
            </a:pPr>
            <a:r>
              <a:rPr lang="en-US"/>
              <a:t>Speed – in this case, a SQL JOIN query is replaced by a faster GET operation, can be even faster if the database has a cache</a:t>
            </a:r>
            <a:endParaRPr/>
          </a:p>
          <a:p>
            <a:pPr marL="171450" lvl="0" indent="-82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/>
              <a:t>What about flexibility?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5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5.png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5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png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5.png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.png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5.pn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5.png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5.png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7.pn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pn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0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78" descr="A red and white logo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74313" y="1218245"/>
            <a:ext cx="2474400" cy="56366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78"/>
          <p:cNvSpPr txBox="1">
            <a:spLocks noGrp="1"/>
          </p:cNvSpPr>
          <p:nvPr>
            <p:ph type="body" idx="1"/>
          </p:nvPr>
        </p:nvSpPr>
        <p:spPr>
          <a:xfrm>
            <a:off x="893926" y="3159535"/>
            <a:ext cx="760215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78"/>
          <p:cNvSpPr txBox="1"/>
          <p:nvPr/>
        </p:nvSpPr>
        <p:spPr>
          <a:xfrm>
            <a:off x="893927" y="6610588"/>
            <a:ext cx="54553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78"/>
          <p:cNvSpPr txBox="1">
            <a:spLocks noGrp="1"/>
          </p:cNvSpPr>
          <p:nvPr>
            <p:ph type="body" idx="2"/>
          </p:nvPr>
        </p:nvSpPr>
        <p:spPr>
          <a:xfrm>
            <a:off x="893927" y="4623365"/>
            <a:ext cx="760215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78"/>
          <p:cNvSpPr txBox="1">
            <a:spLocks noGrp="1"/>
          </p:cNvSpPr>
          <p:nvPr>
            <p:ph type="body" idx="3"/>
          </p:nvPr>
        </p:nvSpPr>
        <p:spPr>
          <a:xfrm>
            <a:off x="893927" y="4013765"/>
            <a:ext cx="760215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78"/>
          <p:cNvSpPr txBox="1">
            <a:spLocks noGrp="1"/>
          </p:cNvSpPr>
          <p:nvPr>
            <p:ph type="title"/>
          </p:nvPr>
        </p:nvSpPr>
        <p:spPr>
          <a:xfrm>
            <a:off x="893927" y="2256933"/>
            <a:ext cx="7619758" cy="84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" name="Google Shape;22;p78"/>
          <p:cNvPicPr preferRelativeResize="0"/>
          <p:nvPr/>
        </p:nvPicPr>
        <p:blipFill rotWithShape="1">
          <a:blip r:embed="rId3">
            <a:alphaModFix/>
          </a:blip>
          <a:srcRect r="12421" b="38901"/>
          <a:stretch/>
        </p:blipFill>
        <p:spPr>
          <a:xfrm>
            <a:off x="8083379" y="3572144"/>
            <a:ext cx="4108620" cy="3285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78"/>
          <p:cNvPicPr preferRelativeResize="0"/>
          <p:nvPr/>
        </p:nvPicPr>
        <p:blipFill rotWithShape="1">
          <a:blip r:embed="rId4">
            <a:alphaModFix/>
          </a:blip>
          <a:srcRect t="63939" b="-2"/>
          <a:stretch/>
        </p:blipFill>
        <p:spPr>
          <a:xfrm>
            <a:off x="5015753" y="0"/>
            <a:ext cx="4924321" cy="172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93996" y="624896"/>
            <a:ext cx="1894803" cy="217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8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3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23"/>
          <p:cNvSpPr txBox="1">
            <a:spLocks noGrp="1"/>
          </p:cNvSpPr>
          <p:nvPr>
            <p:ph type="body" idx="1"/>
          </p:nvPr>
        </p:nvSpPr>
        <p:spPr>
          <a:xfrm>
            <a:off x="513633" y="1748900"/>
            <a:ext cx="3557016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219455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123"/>
          <p:cNvSpPr txBox="1">
            <a:spLocks noGrp="1"/>
          </p:cNvSpPr>
          <p:nvPr>
            <p:ph type="body" idx="2"/>
          </p:nvPr>
        </p:nvSpPr>
        <p:spPr>
          <a:xfrm>
            <a:off x="4317546" y="1748900"/>
            <a:ext cx="3557016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219455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123"/>
          <p:cNvSpPr txBox="1">
            <a:spLocks noGrp="1"/>
          </p:cNvSpPr>
          <p:nvPr>
            <p:ph type="body" idx="3"/>
          </p:nvPr>
        </p:nvSpPr>
        <p:spPr>
          <a:xfrm>
            <a:off x="513633" y="1748900"/>
            <a:ext cx="3557016" cy="1299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123"/>
          <p:cNvSpPr txBox="1">
            <a:spLocks noGrp="1"/>
          </p:cNvSpPr>
          <p:nvPr>
            <p:ph type="body" idx="4"/>
          </p:nvPr>
        </p:nvSpPr>
        <p:spPr>
          <a:xfrm>
            <a:off x="4317546" y="1748900"/>
            <a:ext cx="3557016" cy="1299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123"/>
          <p:cNvSpPr txBox="1">
            <a:spLocks noGrp="1"/>
          </p:cNvSpPr>
          <p:nvPr>
            <p:ph type="body" idx="5"/>
          </p:nvPr>
        </p:nvSpPr>
        <p:spPr>
          <a:xfrm>
            <a:off x="8176334" y="1748900"/>
            <a:ext cx="3557016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219455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123"/>
          <p:cNvSpPr txBox="1">
            <a:spLocks noGrp="1"/>
          </p:cNvSpPr>
          <p:nvPr>
            <p:ph type="body" idx="6"/>
          </p:nvPr>
        </p:nvSpPr>
        <p:spPr>
          <a:xfrm>
            <a:off x="8176334" y="1748900"/>
            <a:ext cx="3557016" cy="12996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123"/>
          <p:cNvSpPr txBox="1">
            <a:spLocks noGrp="1"/>
          </p:cNvSpPr>
          <p:nvPr>
            <p:ph type="body" idx="7"/>
          </p:nvPr>
        </p:nvSpPr>
        <p:spPr>
          <a:xfrm>
            <a:off x="709923" y="3223625"/>
            <a:ext cx="3171124" cy="55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123"/>
          <p:cNvSpPr txBox="1">
            <a:spLocks noGrp="1"/>
          </p:cNvSpPr>
          <p:nvPr>
            <p:ph type="body" idx="8"/>
          </p:nvPr>
        </p:nvSpPr>
        <p:spPr>
          <a:xfrm>
            <a:off x="4510438" y="3223625"/>
            <a:ext cx="3171124" cy="55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123"/>
          <p:cNvSpPr txBox="1">
            <a:spLocks noGrp="1"/>
          </p:cNvSpPr>
          <p:nvPr>
            <p:ph type="body" idx="9"/>
          </p:nvPr>
        </p:nvSpPr>
        <p:spPr>
          <a:xfrm>
            <a:off x="8366960" y="3223625"/>
            <a:ext cx="3171124" cy="55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123"/>
          <p:cNvSpPr txBox="1">
            <a:spLocks noGrp="1"/>
          </p:cNvSpPr>
          <p:nvPr>
            <p:ph type="body" idx="13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5"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03"/>
          <p:cNvSpPr/>
          <p:nvPr/>
        </p:nvSpPr>
        <p:spPr>
          <a:xfrm>
            <a:off x="484767" y="1591267"/>
            <a:ext cx="11180700" cy="4703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203"/>
          <p:cNvSpPr/>
          <p:nvPr/>
        </p:nvSpPr>
        <p:spPr>
          <a:xfrm>
            <a:off x="3916367" y="1784267"/>
            <a:ext cx="4317600" cy="4317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203"/>
          <p:cNvSpPr/>
          <p:nvPr/>
        </p:nvSpPr>
        <p:spPr>
          <a:xfrm>
            <a:off x="5897100" y="1579600"/>
            <a:ext cx="432900" cy="47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203"/>
          <p:cNvSpPr/>
          <p:nvPr/>
        </p:nvSpPr>
        <p:spPr>
          <a:xfrm rot="5400000">
            <a:off x="5873667" y="-1679000"/>
            <a:ext cx="432900" cy="1122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203"/>
          <p:cNvSpPr txBox="1">
            <a:spLocks noGrp="1"/>
          </p:cNvSpPr>
          <p:nvPr>
            <p:ph type="title"/>
          </p:nvPr>
        </p:nvSpPr>
        <p:spPr>
          <a:xfrm>
            <a:off x="3995033" y="3233064"/>
            <a:ext cx="41604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5" name="Google Shape;1025;p203"/>
          <p:cNvSpPr txBox="1">
            <a:spLocks noGrp="1"/>
          </p:cNvSpPr>
          <p:nvPr>
            <p:ph type="subTitle" idx="1"/>
          </p:nvPr>
        </p:nvSpPr>
        <p:spPr>
          <a:xfrm>
            <a:off x="546833" y="1682667"/>
            <a:ext cx="3911100" cy="17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03"/>
          <p:cNvSpPr txBox="1">
            <a:spLocks noGrp="1"/>
          </p:cNvSpPr>
          <p:nvPr>
            <p:ph type="subTitle" idx="2"/>
          </p:nvPr>
        </p:nvSpPr>
        <p:spPr>
          <a:xfrm>
            <a:off x="546833" y="4174896"/>
            <a:ext cx="3911100" cy="17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03"/>
          <p:cNvSpPr txBox="1">
            <a:spLocks noGrp="1"/>
          </p:cNvSpPr>
          <p:nvPr>
            <p:ph type="subTitle" idx="3"/>
          </p:nvPr>
        </p:nvSpPr>
        <p:spPr>
          <a:xfrm>
            <a:off x="7775570" y="1682667"/>
            <a:ext cx="3911100" cy="17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8" name="Google Shape;1028;p203"/>
          <p:cNvSpPr txBox="1">
            <a:spLocks noGrp="1"/>
          </p:cNvSpPr>
          <p:nvPr>
            <p:ph type="subTitle" idx="4"/>
          </p:nvPr>
        </p:nvSpPr>
        <p:spPr>
          <a:xfrm>
            <a:off x="7775570" y="4174896"/>
            <a:ext cx="3911100" cy="17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9" name="Google Shape;1029;p203"/>
          <p:cNvSpPr txBox="1">
            <a:spLocks noGrp="1"/>
          </p:cNvSpPr>
          <p:nvPr>
            <p:ph type="subTitle" idx="5"/>
          </p:nvPr>
        </p:nvSpPr>
        <p:spPr>
          <a:xfrm>
            <a:off x="4451433" y="3677233"/>
            <a:ext cx="3324000" cy="17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0" name="Google Shape;1030;p203"/>
          <p:cNvSpPr txBox="1">
            <a:spLocks noGrp="1"/>
          </p:cNvSpPr>
          <p:nvPr>
            <p:ph type="title" idx="6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31" name="Google Shape;1031;p203"/>
          <p:cNvSpPr txBox="1">
            <a:spLocks noGrp="1"/>
          </p:cNvSpPr>
          <p:nvPr>
            <p:ph type="subTitle" idx="7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orizontal Photo WHT Logo">
  <p:cSld name="Horizontal Photo WHT Logo"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204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204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204"/>
          <p:cNvSpPr txBox="1">
            <a:spLocks noGrp="1"/>
          </p:cNvSpPr>
          <p:nvPr>
            <p:ph type="body" idx="1"/>
          </p:nvPr>
        </p:nvSpPr>
        <p:spPr>
          <a:xfrm>
            <a:off x="696686" y="3668713"/>
            <a:ext cx="10798800" cy="23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6" name="Google Shape;1036;p204"/>
          <p:cNvSpPr txBox="1">
            <a:spLocks noGrp="1"/>
          </p:cNvSpPr>
          <p:nvPr>
            <p:ph type="subTitle" idx="2"/>
          </p:nvPr>
        </p:nvSpPr>
        <p:spPr>
          <a:xfrm>
            <a:off x="133167" y="76100"/>
            <a:ext cx="39000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7" name="Google Shape;1037;p204"/>
          <p:cNvSpPr txBox="1">
            <a:spLocks noGrp="1"/>
          </p:cNvSpPr>
          <p:nvPr>
            <p:ph type="title"/>
          </p:nvPr>
        </p:nvSpPr>
        <p:spPr>
          <a:xfrm>
            <a:off x="356167" y="1803433"/>
            <a:ext cx="62208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orizontal Photo - BLK Logo">
  <p:cSld name="Horizontal Photo - BLK Logo">
    <p:bg>
      <p:bgPr>
        <a:solidFill>
          <a:schemeClr val="lt1"/>
        </a:solidFill>
        <a:effectLst/>
      </p:bgPr>
    </p:bg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205"/>
          <p:cNvSpPr/>
          <p:nvPr/>
        </p:nvSpPr>
        <p:spPr>
          <a:xfrm>
            <a:off x="0" y="3142741"/>
            <a:ext cx="12192000" cy="371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205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205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05"/>
          <p:cNvSpPr txBox="1">
            <a:spLocks noGrp="1"/>
          </p:cNvSpPr>
          <p:nvPr>
            <p:ph type="subTitle" idx="1"/>
          </p:nvPr>
        </p:nvSpPr>
        <p:spPr>
          <a:xfrm>
            <a:off x="696700" y="3668700"/>
            <a:ext cx="10798800" cy="23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05"/>
          <p:cNvSpPr txBox="1">
            <a:spLocks noGrp="1"/>
          </p:cNvSpPr>
          <p:nvPr>
            <p:ph type="subTitle" idx="2"/>
          </p:nvPr>
        </p:nvSpPr>
        <p:spPr>
          <a:xfrm>
            <a:off x="133167" y="76100"/>
            <a:ext cx="39000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05"/>
          <p:cNvSpPr txBox="1">
            <a:spLocks noGrp="1"/>
          </p:cNvSpPr>
          <p:nvPr>
            <p:ph type="title"/>
          </p:nvPr>
        </p:nvSpPr>
        <p:spPr>
          <a:xfrm>
            <a:off x="356167" y="1803433"/>
            <a:ext cx="62208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oriz Orange - WHT Logo">
  <p:cSld name="Photo Horiz Orange - WHT Logo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206"/>
          <p:cNvSpPr/>
          <p:nvPr/>
        </p:nvSpPr>
        <p:spPr>
          <a:xfrm>
            <a:off x="0" y="0"/>
            <a:ext cx="324330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206"/>
          <p:cNvSpPr txBox="1"/>
          <p:nvPr/>
        </p:nvSpPr>
        <p:spPr>
          <a:xfrm>
            <a:off x="188013" y="6487478"/>
            <a:ext cx="293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206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206"/>
          <p:cNvSpPr txBox="1">
            <a:spLocks noGrp="1"/>
          </p:cNvSpPr>
          <p:nvPr>
            <p:ph type="title"/>
          </p:nvPr>
        </p:nvSpPr>
        <p:spPr>
          <a:xfrm>
            <a:off x="264044" y="1271435"/>
            <a:ext cx="2576700" cy="17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206"/>
          <p:cNvSpPr txBox="1">
            <a:spLocks noGrp="1"/>
          </p:cNvSpPr>
          <p:nvPr>
            <p:ph type="title" idx="2"/>
          </p:nvPr>
        </p:nvSpPr>
        <p:spPr>
          <a:xfrm>
            <a:off x="3842200" y="4041500"/>
            <a:ext cx="7391100" cy="14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51" name="Google Shape;1051;p206"/>
          <p:cNvSpPr txBox="1">
            <a:spLocks noGrp="1"/>
          </p:cNvSpPr>
          <p:nvPr>
            <p:ph type="subTitle" idx="1"/>
          </p:nvPr>
        </p:nvSpPr>
        <p:spPr>
          <a:xfrm>
            <a:off x="3243267" y="66567"/>
            <a:ext cx="34812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207"/>
          <p:cNvSpPr/>
          <p:nvPr/>
        </p:nvSpPr>
        <p:spPr>
          <a:xfrm>
            <a:off x="-1" y="0"/>
            <a:ext cx="6227100" cy="68673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207"/>
          <p:cNvSpPr txBox="1">
            <a:spLocks noGrp="1"/>
          </p:cNvSpPr>
          <p:nvPr>
            <p:ph type="title"/>
          </p:nvPr>
        </p:nvSpPr>
        <p:spPr>
          <a:xfrm>
            <a:off x="293987" y="1476399"/>
            <a:ext cx="38568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55" name="Google Shape;1055;p207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207"/>
          <p:cNvSpPr/>
          <p:nvPr/>
        </p:nvSpPr>
        <p:spPr>
          <a:xfrm>
            <a:off x="11378235" y="343639"/>
            <a:ext cx="459486" cy="45955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207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207"/>
          <p:cNvSpPr txBox="1">
            <a:spLocks noGrp="1"/>
          </p:cNvSpPr>
          <p:nvPr>
            <p:ph type="subTitle" idx="1"/>
          </p:nvPr>
        </p:nvSpPr>
        <p:spPr>
          <a:xfrm>
            <a:off x="7447733" y="1596200"/>
            <a:ext cx="3930300" cy="3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07"/>
          <p:cNvSpPr txBox="1">
            <a:spLocks noGrp="1"/>
          </p:cNvSpPr>
          <p:nvPr>
            <p:ph type="subTitle" idx="2"/>
          </p:nvPr>
        </p:nvSpPr>
        <p:spPr>
          <a:xfrm>
            <a:off x="294000" y="2620833"/>
            <a:ext cx="3900900" cy="1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oriz Blue - WHT Logo">
  <p:cSld name="Photo Horiz Blue - WHT Logo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208"/>
          <p:cNvSpPr/>
          <p:nvPr/>
        </p:nvSpPr>
        <p:spPr>
          <a:xfrm>
            <a:off x="0" y="0"/>
            <a:ext cx="3243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208"/>
          <p:cNvSpPr txBox="1">
            <a:spLocks noGrp="1"/>
          </p:cNvSpPr>
          <p:nvPr>
            <p:ph type="title"/>
          </p:nvPr>
        </p:nvSpPr>
        <p:spPr>
          <a:xfrm>
            <a:off x="264044" y="1271435"/>
            <a:ext cx="2576700" cy="17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63" name="Google Shape;1063;p208"/>
          <p:cNvSpPr txBox="1"/>
          <p:nvPr/>
        </p:nvSpPr>
        <p:spPr>
          <a:xfrm>
            <a:off x="188012" y="6487478"/>
            <a:ext cx="296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208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208"/>
          <p:cNvSpPr txBox="1">
            <a:spLocks noGrp="1"/>
          </p:cNvSpPr>
          <p:nvPr>
            <p:ph type="title" idx="2"/>
          </p:nvPr>
        </p:nvSpPr>
        <p:spPr>
          <a:xfrm>
            <a:off x="3842200" y="4041500"/>
            <a:ext cx="7391100" cy="14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066" name="Google Shape;1066;p208"/>
          <p:cNvSpPr txBox="1">
            <a:spLocks noGrp="1"/>
          </p:cNvSpPr>
          <p:nvPr>
            <p:ph type="subTitle" idx="1"/>
          </p:nvPr>
        </p:nvSpPr>
        <p:spPr>
          <a:xfrm>
            <a:off x="3243267" y="66567"/>
            <a:ext cx="34812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Blue - WHT Logo">
  <p:cSld name="Photo Blue - WHT Logo"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209"/>
          <p:cNvSpPr/>
          <p:nvPr/>
        </p:nvSpPr>
        <p:spPr>
          <a:xfrm>
            <a:off x="1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209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209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209"/>
          <p:cNvSpPr txBox="1">
            <a:spLocks noGrp="1"/>
          </p:cNvSpPr>
          <p:nvPr>
            <p:ph type="subTitle" idx="1"/>
          </p:nvPr>
        </p:nvSpPr>
        <p:spPr>
          <a:xfrm>
            <a:off x="266300" y="209233"/>
            <a:ext cx="39477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09"/>
          <p:cNvSpPr txBox="1"/>
          <p:nvPr/>
        </p:nvSpPr>
        <p:spPr>
          <a:xfrm>
            <a:off x="188012" y="6487478"/>
            <a:ext cx="296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with content">
  <p:cSld name="Chart with content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210"/>
          <p:cNvSpPr txBox="1">
            <a:spLocks noGrp="1"/>
          </p:cNvSpPr>
          <p:nvPr>
            <p:ph type="body" idx="1"/>
          </p:nvPr>
        </p:nvSpPr>
        <p:spPr>
          <a:xfrm>
            <a:off x="810569" y="3105540"/>
            <a:ext cx="4693200" cy="23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5" name="Google Shape;1075;p210"/>
          <p:cNvSpPr>
            <a:spLocks noGrp="1"/>
          </p:cNvSpPr>
          <p:nvPr>
            <p:ph type="chart" idx="2"/>
          </p:nvPr>
        </p:nvSpPr>
        <p:spPr>
          <a:xfrm>
            <a:off x="6224588" y="1748900"/>
            <a:ext cx="5407200" cy="45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10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210"/>
          <p:cNvSpPr txBox="1">
            <a:spLocks noGrp="1"/>
          </p:cNvSpPr>
          <p:nvPr>
            <p:ph type="body" idx="3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Ending">
  <p:cSld name="6_Ending">
    <p:bg>
      <p:bgPr>
        <a:solidFill>
          <a:schemeClr val="lt1"/>
        </a:solidFill>
        <a:effectLst/>
      </p:bgPr>
    </p:bg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211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211"/>
          <p:cNvSpPr/>
          <p:nvPr/>
        </p:nvSpPr>
        <p:spPr>
          <a:xfrm>
            <a:off x="11378235" y="343639"/>
            <a:ext cx="459486" cy="45955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6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212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212"/>
          <p:cNvSpPr txBox="1">
            <a:spLocks noGrp="1"/>
          </p:cNvSpPr>
          <p:nvPr>
            <p:ph type="body" idx="1"/>
          </p:nvPr>
        </p:nvSpPr>
        <p:spPr>
          <a:xfrm>
            <a:off x="514905" y="1748900"/>
            <a:ext cx="5401200" cy="215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4" name="Google Shape;1084;p212"/>
          <p:cNvSpPr txBox="1">
            <a:spLocks noGrp="1"/>
          </p:cNvSpPr>
          <p:nvPr>
            <p:ph type="body" idx="2"/>
          </p:nvPr>
        </p:nvSpPr>
        <p:spPr>
          <a:xfrm>
            <a:off x="6307917" y="1748900"/>
            <a:ext cx="5401200" cy="215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5" name="Google Shape;1085;p212"/>
          <p:cNvSpPr txBox="1">
            <a:spLocks noGrp="1"/>
          </p:cNvSpPr>
          <p:nvPr>
            <p:ph type="body" idx="3"/>
          </p:nvPr>
        </p:nvSpPr>
        <p:spPr>
          <a:xfrm>
            <a:off x="514905" y="4074417"/>
            <a:ext cx="5401200" cy="215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6" name="Google Shape;1086;p212"/>
          <p:cNvSpPr txBox="1">
            <a:spLocks noGrp="1"/>
          </p:cNvSpPr>
          <p:nvPr>
            <p:ph type="body" idx="4"/>
          </p:nvPr>
        </p:nvSpPr>
        <p:spPr>
          <a:xfrm>
            <a:off x="6307917" y="4074417"/>
            <a:ext cx="5401200" cy="215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12"/>
          <p:cNvSpPr txBox="1">
            <a:spLocks noGrp="1"/>
          </p:cNvSpPr>
          <p:nvPr>
            <p:ph type="body" idx="5"/>
          </p:nvPr>
        </p:nvSpPr>
        <p:spPr>
          <a:xfrm>
            <a:off x="513634" y="4074417"/>
            <a:ext cx="54012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8" name="Google Shape;1088;p212"/>
          <p:cNvSpPr txBox="1">
            <a:spLocks noGrp="1"/>
          </p:cNvSpPr>
          <p:nvPr>
            <p:ph type="body" idx="6"/>
          </p:nvPr>
        </p:nvSpPr>
        <p:spPr>
          <a:xfrm>
            <a:off x="514917" y="1748900"/>
            <a:ext cx="54012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9" name="Google Shape;1089;p212"/>
          <p:cNvSpPr txBox="1">
            <a:spLocks noGrp="1"/>
          </p:cNvSpPr>
          <p:nvPr>
            <p:ph type="body" idx="7"/>
          </p:nvPr>
        </p:nvSpPr>
        <p:spPr>
          <a:xfrm>
            <a:off x="6307917" y="1748900"/>
            <a:ext cx="54015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0" name="Google Shape;1090;p212"/>
          <p:cNvSpPr txBox="1">
            <a:spLocks noGrp="1"/>
          </p:cNvSpPr>
          <p:nvPr>
            <p:ph type="body" idx="8"/>
          </p:nvPr>
        </p:nvSpPr>
        <p:spPr>
          <a:xfrm>
            <a:off x="6307917" y="4074417"/>
            <a:ext cx="54015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1" name="Google Shape;1091;p212"/>
          <p:cNvSpPr txBox="1">
            <a:spLocks noGrp="1"/>
          </p:cNvSpPr>
          <p:nvPr>
            <p:ph type="body" idx="9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9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4"/>
          <p:cNvSpPr txBox="1">
            <a:spLocks noGrp="1"/>
          </p:cNvSpPr>
          <p:nvPr>
            <p:ph type="body" idx="1"/>
          </p:nvPr>
        </p:nvSpPr>
        <p:spPr>
          <a:xfrm>
            <a:off x="2811437" y="2370825"/>
            <a:ext cx="2100926" cy="388710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124"/>
          <p:cNvSpPr txBox="1">
            <a:spLocks noGrp="1"/>
          </p:cNvSpPr>
          <p:nvPr>
            <p:ph type="body" idx="2"/>
          </p:nvPr>
        </p:nvSpPr>
        <p:spPr>
          <a:xfrm>
            <a:off x="5080040" y="2057924"/>
            <a:ext cx="2100926" cy="420000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24"/>
          <p:cNvSpPr txBox="1">
            <a:spLocks noGrp="1"/>
          </p:cNvSpPr>
          <p:nvPr>
            <p:ph type="body" idx="3"/>
          </p:nvPr>
        </p:nvSpPr>
        <p:spPr>
          <a:xfrm>
            <a:off x="7356231" y="1754226"/>
            <a:ext cx="2100926" cy="45037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124"/>
          <p:cNvSpPr txBox="1">
            <a:spLocks noGrp="1"/>
          </p:cNvSpPr>
          <p:nvPr>
            <p:ph type="body" idx="4"/>
          </p:nvPr>
        </p:nvSpPr>
        <p:spPr>
          <a:xfrm>
            <a:off x="9632424" y="1468935"/>
            <a:ext cx="2100926" cy="478899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124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24"/>
          <p:cNvSpPr txBox="1">
            <a:spLocks noGrp="1"/>
          </p:cNvSpPr>
          <p:nvPr>
            <p:ph type="body" idx="5"/>
          </p:nvPr>
        </p:nvSpPr>
        <p:spPr>
          <a:xfrm>
            <a:off x="513633" y="2656116"/>
            <a:ext cx="2100926" cy="360181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8287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124"/>
          <p:cNvSpPr txBox="1">
            <a:spLocks noGrp="1"/>
          </p:cNvSpPr>
          <p:nvPr>
            <p:ph type="body" idx="6"/>
          </p:nvPr>
        </p:nvSpPr>
        <p:spPr>
          <a:xfrm>
            <a:off x="513964" y="5582658"/>
            <a:ext cx="2106966" cy="675268"/>
          </a:xfrm>
          <a:prstGeom prst="rect">
            <a:avLst/>
          </a:prstGeom>
          <a:solidFill>
            <a:srgbClr val="0074E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124"/>
          <p:cNvSpPr/>
          <p:nvPr/>
        </p:nvSpPr>
        <p:spPr>
          <a:xfrm>
            <a:off x="513633" y="5582658"/>
            <a:ext cx="2100928" cy="675268"/>
          </a:xfrm>
          <a:prstGeom prst="rect">
            <a:avLst/>
          </a:prstGeom>
          <a:solidFill>
            <a:srgbClr val="2088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24"/>
          <p:cNvSpPr txBox="1">
            <a:spLocks noGrp="1"/>
          </p:cNvSpPr>
          <p:nvPr>
            <p:ph type="body" idx="7"/>
          </p:nvPr>
        </p:nvSpPr>
        <p:spPr>
          <a:xfrm>
            <a:off x="2810606" y="5595939"/>
            <a:ext cx="2085795" cy="6619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124"/>
          <p:cNvSpPr txBox="1">
            <a:spLocks noGrp="1"/>
          </p:cNvSpPr>
          <p:nvPr>
            <p:ph type="body" idx="8"/>
          </p:nvPr>
        </p:nvSpPr>
        <p:spPr>
          <a:xfrm>
            <a:off x="5095171" y="5595939"/>
            <a:ext cx="2085795" cy="66198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124"/>
          <p:cNvSpPr txBox="1">
            <a:spLocks noGrp="1"/>
          </p:cNvSpPr>
          <p:nvPr>
            <p:ph type="body" idx="9"/>
          </p:nvPr>
        </p:nvSpPr>
        <p:spPr>
          <a:xfrm>
            <a:off x="7371362" y="5595939"/>
            <a:ext cx="2085795" cy="6619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124"/>
          <p:cNvSpPr txBox="1">
            <a:spLocks noGrp="1"/>
          </p:cNvSpPr>
          <p:nvPr>
            <p:ph type="body" idx="13"/>
          </p:nvPr>
        </p:nvSpPr>
        <p:spPr>
          <a:xfrm>
            <a:off x="9647555" y="5595939"/>
            <a:ext cx="2085795" cy="6619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124"/>
          <p:cNvSpPr txBox="1">
            <a:spLocks noGrp="1"/>
          </p:cNvSpPr>
          <p:nvPr>
            <p:ph type="body" idx="14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7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213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94" name="Google Shape;1094;p213"/>
          <p:cNvSpPr txBox="1">
            <a:spLocks noGrp="1"/>
          </p:cNvSpPr>
          <p:nvPr>
            <p:ph type="body" idx="1"/>
          </p:nvPr>
        </p:nvSpPr>
        <p:spPr>
          <a:xfrm>
            <a:off x="513633" y="1748900"/>
            <a:ext cx="2589300" cy="4509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13"/>
          <p:cNvSpPr txBox="1">
            <a:spLocks noGrp="1"/>
          </p:cNvSpPr>
          <p:nvPr>
            <p:ph type="body" idx="2"/>
          </p:nvPr>
        </p:nvSpPr>
        <p:spPr>
          <a:xfrm>
            <a:off x="3388260" y="1748900"/>
            <a:ext cx="2589300" cy="4509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13"/>
          <p:cNvSpPr txBox="1">
            <a:spLocks noGrp="1"/>
          </p:cNvSpPr>
          <p:nvPr>
            <p:ph type="body" idx="3"/>
          </p:nvPr>
        </p:nvSpPr>
        <p:spPr>
          <a:xfrm>
            <a:off x="513633" y="1748900"/>
            <a:ext cx="25893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13"/>
          <p:cNvSpPr txBox="1">
            <a:spLocks noGrp="1"/>
          </p:cNvSpPr>
          <p:nvPr>
            <p:ph type="body" idx="4"/>
          </p:nvPr>
        </p:nvSpPr>
        <p:spPr>
          <a:xfrm>
            <a:off x="3388260" y="1748900"/>
            <a:ext cx="25893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13"/>
          <p:cNvSpPr txBox="1">
            <a:spLocks noGrp="1"/>
          </p:cNvSpPr>
          <p:nvPr>
            <p:ph type="body" idx="5"/>
          </p:nvPr>
        </p:nvSpPr>
        <p:spPr>
          <a:xfrm>
            <a:off x="6262889" y="1748900"/>
            <a:ext cx="2589300" cy="4509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13"/>
          <p:cNvSpPr txBox="1">
            <a:spLocks noGrp="1"/>
          </p:cNvSpPr>
          <p:nvPr>
            <p:ph type="body" idx="6"/>
          </p:nvPr>
        </p:nvSpPr>
        <p:spPr>
          <a:xfrm>
            <a:off x="9144001" y="1748900"/>
            <a:ext cx="2589300" cy="4509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0" name="Google Shape;1100;p213"/>
          <p:cNvSpPr txBox="1">
            <a:spLocks noGrp="1"/>
          </p:cNvSpPr>
          <p:nvPr>
            <p:ph type="body" idx="7"/>
          </p:nvPr>
        </p:nvSpPr>
        <p:spPr>
          <a:xfrm>
            <a:off x="6262889" y="1748900"/>
            <a:ext cx="25893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1" name="Google Shape;1101;p213"/>
          <p:cNvSpPr txBox="1">
            <a:spLocks noGrp="1"/>
          </p:cNvSpPr>
          <p:nvPr>
            <p:ph type="body" idx="8"/>
          </p:nvPr>
        </p:nvSpPr>
        <p:spPr>
          <a:xfrm>
            <a:off x="9144001" y="1748900"/>
            <a:ext cx="25893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2" name="Google Shape;1102;p213"/>
          <p:cNvSpPr txBox="1">
            <a:spLocks noGrp="1"/>
          </p:cNvSpPr>
          <p:nvPr>
            <p:ph type="body" idx="9"/>
          </p:nvPr>
        </p:nvSpPr>
        <p:spPr>
          <a:xfrm>
            <a:off x="1351053" y="1869066"/>
            <a:ext cx="914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13"/>
          <p:cNvSpPr txBox="1">
            <a:spLocks noGrp="1"/>
          </p:cNvSpPr>
          <p:nvPr>
            <p:ph type="body" idx="13"/>
          </p:nvPr>
        </p:nvSpPr>
        <p:spPr>
          <a:xfrm>
            <a:off x="4225680" y="1869066"/>
            <a:ext cx="914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13"/>
          <p:cNvSpPr txBox="1">
            <a:spLocks noGrp="1"/>
          </p:cNvSpPr>
          <p:nvPr>
            <p:ph type="body" idx="14"/>
          </p:nvPr>
        </p:nvSpPr>
        <p:spPr>
          <a:xfrm>
            <a:off x="7100309" y="1869066"/>
            <a:ext cx="914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13"/>
          <p:cNvSpPr txBox="1">
            <a:spLocks noGrp="1"/>
          </p:cNvSpPr>
          <p:nvPr>
            <p:ph type="body" idx="15"/>
          </p:nvPr>
        </p:nvSpPr>
        <p:spPr>
          <a:xfrm>
            <a:off x="9981421" y="1869066"/>
            <a:ext cx="914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13"/>
          <p:cNvSpPr txBox="1">
            <a:spLocks noGrp="1"/>
          </p:cNvSpPr>
          <p:nvPr>
            <p:ph type="body" idx="16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8"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214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214"/>
          <p:cNvSpPr txBox="1">
            <a:spLocks noGrp="1"/>
          </p:cNvSpPr>
          <p:nvPr>
            <p:ph type="body" idx="1"/>
          </p:nvPr>
        </p:nvSpPr>
        <p:spPr>
          <a:xfrm>
            <a:off x="513633" y="1747684"/>
            <a:ext cx="3557100" cy="4510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219457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14"/>
          <p:cNvSpPr txBox="1">
            <a:spLocks noGrp="1"/>
          </p:cNvSpPr>
          <p:nvPr>
            <p:ph type="body" idx="2"/>
          </p:nvPr>
        </p:nvSpPr>
        <p:spPr>
          <a:xfrm>
            <a:off x="4317546" y="1747684"/>
            <a:ext cx="3557100" cy="4510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219457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1" name="Google Shape;1111;p214"/>
          <p:cNvSpPr txBox="1">
            <a:spLocks noGrp="1"/>
          </p:cNvSpPr>
          <p:nvPr>
            <p:ph type="body" idx="3"/>
          </p:nvPr>
        </p:nvSpPr>
        <p:spPr>
          <a:xfrm>
            <a:off x="513633" y="1747684"/>
            <a:ext cx="35571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2" name="Google Shape;1112;p214"/>
          <p:cNvSpPr txBox="1">
            <a:spLocks noGrp="1"/>
          </p:cNvSpPr>
          <p:nvPr>
            <p:ph type="body" idx="4"/>
          </p:nvPr>
        </p:nvSpPr>
        <p:spPr>
          <a:xfrm>
            <a:off x="4317546" y="1747684"/>
            <a:ext cx="35571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3" name="Google Shape;1113;p214"/>
          <p:cNvSpPr txBox="1">
            <a:spLocks noGrp="1"/>
          </p:cNvSpPr>
          <p:nvPr>
            <p:ph type="body" idx="5"/>
          </p:nvPr>
        </p:nvSpPr>
        <p:spPr>
          <a:xfrm>
            <a:off x="8176334" y="1747684"/>
            <a:ext cx="3557100" cy="4510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219457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14"/>
          <p:cNvSpPr txBox="1">
            <a:spLocks noGrp="1"/>
          </p:cNvSpPr>
          <p:nvPr>
            <p:ph type="body" idx="6"/>
          </p:nvPr>
        </p:nvSpPr>
        <p:spPr>
          <a:xfrm>
            <a:off x="8176334" y="1747684"/>
            <a:ext cx="35571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14"/>
          <p:cNvSpPr txBox="1">
            <a:spLocks noGrp="1"/>
          </p:cNvSpPr>
          <p:nvPr>
            <p:ph type="body" idx="7"/>
          </p:nvPr>
        </p:nvSpPr>
        <p:spPr>
          <a:xfrm>
            <a:off x="709923" y="3222409"/>
            <a:ext cx="3171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14"/>
          <p:cNvSpPr txBox="1">
            <a:spLocks noGrp="1"/>
          </p:cNvSpPr>
          <p:nvPr>
            <p:ph type="body" idx="8"/>
          </p:nvPr>
        </p:nvSpPr>
        <p:spPr>
          <a:xfrm>
            <a:off x="4510438" y="3222409"/>
            <a:ext cx="3171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14"/>
          <p:cNvSpPr txBox="1">
            <a:spLocks noGrp="1"/>
          </p:cNvSpPr>
          <p:nvPr>
            <p:ph type="body" idx="9"/>
          </p:nvPr>
        </p:nvSpPr>
        <p:spPr>
          <a:xfrm>
            <a:off x="8366960" y="3222409"/>
            <a:ext cx="3171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14"/>
          <p:cNvSpPr txBox="1">
            <a:spLocks noGrp="1"/>
          </p:cNvSpPr>
          <p:nvPr>
            <p:ph type="body" idx="13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9"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215"/>
          <p:cNvSpPr txBox="1">
            <a:spLocks noGrp="1"/>
          </p:cNvSpPr>
          <p:nvPr>
            <p:ph type="body" idx="1"/>
          </p:nvPr>
        </p:nvSpPr>
        <p:spPr>
          <a:xfrm>
            <a:off x="514905" y="1583810"/>
            <a:ext cx="5401200" cy="216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75" tIns="182875" rIns="13716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15"/>
          <p:cNvSpPr txBox="1">
            <a:spLocks noGrp="1"/>
          </p:cNvSpPr>
          <p:nvPr>
            <p:ph type="body" idx="2"/>
          </p:nvPr>
        </p:nvSpPr>
        <p:spPr>
          <a:xfrm>
            <a:off x="514905" y="4092606"/>
            <a:ext cx="5401200" cy="216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75" tIns="182875" rIns="13716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15"/>
          <p:cNvSpPr txBox="1">
            <a:spLocks noGrp="1"/>
          </p:cNvSpPr>
          <p:nvPr>
            <p:ph type="body" idx="3"/>
          </p:nvPr>
        </p:nvSpPr>
        <p:spPr>
          <a:xfrm>
            <a:off x="6308539" y="1584854"/>
            <a:ext cx="5401200" cy="216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600" tIns="182875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3" name="Google Shape;1123;p215"/>
          <p:cNvSpPr txBox="1">
            <a:spLocks noGrp="1"/>
          </p:cNvSpPr>
          <p:nvPr>
            <p:ph type="body" idx="4"/>
          </p:nvPr>
        </p:nvSpPr>
        <p:spPr>
          <a:xfrm>
            <a:off x="6308539" y="4092606"/>
            <a:ext cx="5401200" cy="216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600" tIns="182875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4" name="Google Shape;1124;p215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25" name="Google Shape;1125;p215"/>
          <p:cNvSpPr>
            <a:spLocks noGrp="1"/>
          </p:cNvSpPr>
          <p:nvPr>
            <p:ph type="body" idx="5"/>
          </p:nvPr>
        </p:nvSpPr>
        <p:spPr>
          <a:xfrm>
            <a:off x="3928725" y="1747378"/>
            <a:ext cx="4334400" cy="433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15"/>
          <p:cNvSpPr txBox="1">
            <a:spLocks noGrp="1"/>
          </p:cNvSpPr>
          <p:nvPr>
            <p:ph type="body" idx="6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1_Two Content"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216"/>
          <p:cNvSpPr/>
          <p:nvPr/>
        </p:nvSpPr>
        <p:spPr>
          <a:xfrm>
            <a:off x="0" y="0"/>
            <a:ext cx="6230100" cy="686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216"/>
          <p:cNvSpPr txBox="1">
            <a:spLocks noGrp="1"/>
          </p:cNvSpPr>
          <p:nvPr>
            <p:ph type="title"/>
          </p:nvPr>
        </p:nvSpPr>
        <p:spPr>
          <a:xfrm>
            <a:off x="293987" y="1476399"/>
            <a:ext cx="38568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216"/>
          <p:cNvSpPr txBox="1">
            <a:spLocks noGrp="1"/>
          </p:cNvSpPr>
          <p:nvPr>
            <p:ph type="body" idx="1"/>
          </p:nvPr>
        </p:nvSpPr>
        <p:spPr>
          <a:xfrm>
            <a:off x="293987" y="2620846"/>
            <a:ext cx="38568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16"/>
          <p:cNvSpPr txBox="1">
            <a:spLocks noGrp="1"/>
          </p:cNvSpPr>
          <p:nvPr>
            <p:ph type="body" idx="2"/>
          </p:nvPr>
        </p:nvSpPr>
        <p:spPr>
          <a:xfrm>
            <a:off x="7482348" y="1613231"/>
            <a:ext cx="38388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16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216"/>
          <p:cNvSpPr/>
          <p:nvPr/>
        </p:nvSpPr>
        <p:spPr>
          <a:xfrm>
            <a:off x="11378235" y="343639"/>
            <a:ext cx="459486" cy="45955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216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ize chart">
  <p:cSld name="Full size chart"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217"/>
          <p:cNvSpPr>
            <a:spLocks noGrp="1"/>
          </p:cNvSpPr>
          <p:nvPr>
            <p:ph type="chart" idx="2"/>
          </p:nvPr>
        </p:nvSpPr>
        <p:spPr>
          <a:xfrm>
            <a:off x="398463" y="1748900"/>
            <a:ext cx="11384100" cy="47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17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217"/>
          <p:cNvSpPr txBox="1">
            <a:spLocks noGrp="1"/>
          </p:cNvSpPr>
          <p:nvPr>
            <p:ph type="body" idx="1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WHT Logo">
  <p:cSld name="Photo Pink - WHT Logo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18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141" name="Google Shape;1141;p218"/>
          <p:cNvSpPr/>
          <p:nvPr/>
        </p:nvSpPr>
        <p:spPr>
          <a:xfrm>
            <a:off x="0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218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00" cy="20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43" name="Google Shape;1143;p218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218"/>
          <p:cNvSpPr txBox="1"/>
          <p:nvPr/>
        </p:nvSpPr>
        <p:spPr>
          <a:xfrm>
            <a:off x="188012" y="6487478"/>
            <a:ext cx="296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BLK Logo">
  <p:cSld name="Photo Pink - BLK Logo">
    <p:bg>
      <p:bgPr>
        <a:solidFill>
          <a:schemeClr val="dk1"/>
        </a:solidFill>
        <a:effectLst/>
      </p:bgPr>
    </p:bg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219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147" name="Google Shape;1147;p219"/>
          <p:cNvSpPr/>
          <p:nvPr/>
        </p:nvSpPr>
        <p:spPr>
          <a:xfrm>
            <a:off x="1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219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00" cy="20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219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219"/>
          <p:cNvSpPr txBox="1"/>
          <p:nvPr/>
        </p:nvSpPr>
        <p:spPr>
          <a:xfrm>
            <a:off x="188012" y="6487478"/>
            <a:ext cx="296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Blue - BLK Logo">
  <p:cSld name="Photo Blue - BLK Logo">
    <p:bg>
      <p:bgPr>
        <a:solidFill>
          <a:schemeClr val="dk1"/>
        </a:solidFill>
        <a:effectLst/>
      </p:bgPr>
    </p:bg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220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153" name="Google Shape;1153;p220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220"/>
          <p:cNvSpPr/>
          <p:nvPr/>
        </p:nvSpPr>
        <p:spPr>
          <a:xfrm>
            <a:off x="1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220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56" name="Google Shape;1156;p220"/>
          <p:cNvSpPr txBox="1"/>
          <p:nvPr/>
        </p:nvSpPr>
        <p:spPr>
          <a:xfrm>
            <a:off x="188012" y="6487478"/>
            <a:ext cx="296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90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65" name="Google Shape;1165;p90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 1">
    <p:bg>
      <p:bgPr>
        <a:solidFill>
          <a:schemeClr val="lt1"/>
        </a:solidFill>
        <a:effectLst/>
      </p:bgPr>
    </p:bg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2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2767" y="889200"/>
            <a:ext cx="2514034" cy="125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2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4600" y="700100"/>
            <a:ext cx="1796100" cy="206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221"/>
          <p:cNvPicPr preferRelativeResize="0"/>
          <p:nvPr/>
        </p:nvPicPr>
        <p:blipFill rotWithShape="1">
          <a:blip r:embed="rId4">
            <a:alphaModFix/>
          </a:blip>
          <a:srcRect t="76539"/>
          <a:stretch/>
        </p:blipFill>
        <p:spPr>
          <a:xfrm>
            <a:off x="5067200" y="0"/>
            <a:ext cx="6335333" cy="170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221"/>
          <p:cNvPicPr preferRelativeResize="0"/>
          <p:nvPr/>
        </p:nvPicPr>
        <p:blipFill rotWithShape="1">
          <a:blip r:embed="rId5">
            <a:alphaModFix/>
          </a:blip>
          <a:srcRect r="8306" b="38134"/>
          <a:stretch/>
        </p:blipFill>
        <p:spPr>
          <a:xfrm>
            <a:off x="8117900" y="3740033"/>
            <a:ext cx="4074100" cy="311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221"/>
          <p:cNvSpPr txBox="1">
            <a:spLocks noGrp="1"/>
          </p:cNvSpPr>
          <p:nvPr>
            <p:ph type="title"/>
          </p:nvPr>
        </p:nvSpPr>
        <p:spPr>
          <a:xfrm>
            <a:off x="932967" y="2242400"/>
            <a:ext cx="96447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72" name="Google Shape;1172;p221"/>
          <p:cNvSpPr txBox="1">
            <a:spLocks noGrp="1"/>
          </p:cNvSpPr>
          <p:nvPr>
            <p:ph type="subTitle" idx="1"/>
          </p:nvPr>
        </p:nvSpPr>
        <p:spPr>
          <a:xfrm>
            <a:off x="932967" y="3091283"/>
            <a:ext cx="5459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3" name="Google Shape;1173;p221"/>
          <p:cNvSpPr txBox="1">
            <a:spLocks noGrp="1"/>
          </p:cNvSpPr>
          <p:nvPr>
            <p:ph type="subTitle" idx="2"/>
          </p:nvPr>
        </p:nvSpPr>
        <p:spPr>
          <a:xfrm>
            <a:off x="932967" y="3920733"/>
            <a:ext cx="435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4" name="Google Shape;1174;p221"/>
          <p:cNvSpPr txBox="1">
            <a:spLocks noGrp="1"/>
          </p:cNvSpPr>
          <p:nvPr>
            <p:ph type="subTitle" idx="3"/>
          </p:nvPr>
        </p:nvSpPr>
        <p:spPr>
          <a:xfrm>
            <a:off x="932967" y="4528733"/>
            <a:ext cx="51648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5" name="Google Shape;1175;p221"/>
          <p:cNvSpPr txBox="1"/>
          <p:nvPr/>
        </p:nvSpPr>
        <p:spPr>
          <a:xfrm>
            <a:off x="1032769" y="6488783"/>
            <a:ext cx="556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10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5"/>
          <p:cNvSpPr txBox="1">
            <a:spLocks noGrp="1"/>
          </p:cNvSpPr>
          <p:nvPr>
            <p:ph type="body" idx="1"/>
          </p:nvPr>
        </p:nvSpPr>
        <p:spPr>
          <a:xfrm>
            <a:off x="514905" y="1565620"/>
            <a:ext cx="5401108" cy="21835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50" tIns="182875" rIns="13716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125"/>
          <p:cNvSpPr txBox="1">
            <a:spLocks noGrp="1"/>
          </p:cNvSpPr>
          <p:nvPr>
            <p:ph type="body" idx="2"/>
          </p:nvPr>
        </p:nvSpPr>
        <p:spPr>
          <a:xfrm>
            <a:off x="514905" y="4074416"/>
            <a:ext cx="5401108" cy="21835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50" tIns="182875" rIns="13716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125"/>
          <p:cNvSpPr txBox="1">
            <a:spLocks noGrp="1"/>
          </p:cNvSpPr>
          <p:nvPr>
            <p:ph type="body" idx="3"/>
          </p:nvPr>
        </p:nvSpPr>
        <p:spPr>
          <a:xfrm>
            <a:off x="6308539" y="1566664"/>
            <a:ext cx="5401108" cy="21835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600" tIns="182875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125"/>
          <p:cNvSpPr txBox="1">
            <a:spLocks noGrp="1"/>
          </p:cNvSpPr>
          <p:nvPr>
            <p:ph type="body" idx="4"/>
          </p:nvPr>
        </p:nvSpPr>
        <p:spPr>
          <a:xfrm>
            <a:off x="6308539" y="4074416"/>
            <a:ext cx="5401108" cy="21835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600" tIns="182875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125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25"/>
          <p:cNvSpPr>
            <a:spLocks noGrp="1"/>
          </p:cNvSpPr>
          <p:nvPr>
            <p:ph type="body" idx="5"/>
          </p:nvPr>
        </p:nvSpPr>
        <p:spPr>
          <a:xfrm>
            <a:off x="3928725" y="1747378"/>
            <a:ext cx="4334549" cy="433454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125"/>
          <p:cNvSpPr txBox="1">
            <a:spLocks noGrp="1"/>
          </p:cNvSpPr>
          <p:nvPr>
            <p:ph type="body" idx="6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2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8" name="Google Shape;1178;p222"/>
          <p:cNvPicPr preferRelativeResize="0"/>
          <p:nvPr/>
        </p:nvPicPr>
        <p:blipFill rotWithShape="1">
          <a:blip r:embed="rId2">
            <a:alphaModFix/>
          </a:blip>
          <a:srcRect b="34891"/>
          <a:stretch/>
        </p:blipFill>
        <p:spPr>
          <a:xfrm>
            <a:off x="9141754" y="5299753"/>
            <a:ext cx="2516080" cy="1573910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222"/>
          <p:cNvSpPr txBox="1"/>
          <p:nvPr/>
        </p:nvSpPr>
        <p:spPr>
          <a:xfrm>
            <a:off x="893927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0" name="Google Shape;1180;p2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824401" cy="688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2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2767" y="889200"/>
            <a:ext cx="2514034" cy="1257034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222"/>
          <p:cNvSpPr txBox="1">
            <a:spLocks noGrp="1"/>
          </p:cNvSpPr>
          <p:nvPr>
            <p:ph type="title"/>
          </p:nvPr>
        </p:nvSpPr>
        <p:spPr>
          <a:xfrm>
            <a:off x="932967" y="2242400"/>
            <a:ext cx="96447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83" name="Google Shape;1183;p222"/>
          <p:cNvSpPr txBox="1">
            <a:spLocks noGrp="1"/>
          </p:cNvSpPr>
          <p:nvPr>
            <p:ph type="subTitle" idx="1"/>
          </p:nvPr>
        </p:nvSpPr>
        <p:spPr>
          <a:xfrm>
            <a:off x="932967" y="3091283"/>
            <a:ext cx="5459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4" name="Google Shape;1184;p222"/>
          <p:cNvSpPr txBox="1">
            <a:spLocks noGrp="1"/>
          </p:cNvSpPr>
          <p:nvPr>
            <p:ph type="subTitle" idx="2"/>
          </p:nvPr>
        </p:nvSpPr>
        <p:spPr>
          <a:xfrm>
            <a:off x="932967" y="3920733"/>
            <a:ext cx="435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5" name="Google Shape;1185;p222"/>
          <p:cNvSpPr txBox="1">
            <a:spLocks noGrp="1"/>
          </p:cNvSpPr>
          <p:nvPr>
            <p:ph type="subTitle" idx="3"/>
          </p:nvPr>
        </p:nvSpPr>
        <p:spPr>
          <a:xfrm>
            <a:off x="932967" y="4528733"/>
            <a:ext cx="51648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6" name="Google Shape;1186;p222"/>
          <p:cNvSpPr/>
          <p:nvPr/>
        </p:nvSpPr>
        <p:spPr>
          <a:xfrm>
            <a:off x="0" y="5515200"/>
            <a:ext cx="2323200" cy="1358400"/>
          </a:xfrm>
          <a:prstGeom prst="rtTriangle">
            <a:avLst/>
          </a:prstGeom>
          <a:solidFill>
            <a:srgbClr val="F9842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222"/>
          <p:cNvSpPr txBox="1"/>
          <p:nvPr/>
        </p:nvSpPr>
        <p:spPr>
          <a:xfrm>
            <a:off x="1032769" y="6488783"/>
            <a:ext cx="556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9" name="Google Shape;1189;p223"/>
          <p:cNvPicPr preferRelativeResize="0"/>
          <p:nvPr/>
        </p:nvPicPr>
        <p:blipFill rotWithShape="1">
          <a:blip r:embed="rId2">
            <a:alphaModFix/>
          </a:blip>
          <a:srcRect l="25892" b="58754"/>
          <a:stretch/>
        </p:blipFill>
        <p:spPr>
          <a:xfrm>
            <a:off x="0" y="3831100"/>
            <a:ext cx="4751000" cy="3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223"/>
          <p:cNvPicPr preferRelativeResize="0"/>
          <p:nvPr/>
        </p:nvPicPr>
        <p:blipFill rotWithShape="1">
          <a:blip r:embed="rId3">
            <a:alphaModFix/>
          </a:blip>
          <a:srcRect l="28276" t="815" r="-5915" b="58630"/>
          <a:stretch/>
        </p:blipFill>
        <p:spPr>
          <a:xfrm>
            <a:off x="0" y="3531233"/>
            <a:ext cx="5185366" cy="3326767"/>
          </a:xfrm>
          <a:prstGeom prst="rect">
            <a:avLst/>
          </a:prstGeom>
          <a:noFill/>
          <a:ln>
            <a:noFill/>
          </a:ln>
        </p:spPr>
      </p:pic>
      <p:sp>
        <p:nvSpPr>
          <p:cNvPr id="1191" name="Google Shape;1191;p223"/>
          <p:cNvSpPr txBox="1"/>
          <p:nvPr/>
        </p:nvSpPr>
        <p:spPr>
          <a:xfrm>
            <a:off x="169369" y="6488783"/>
            <a:ext cx="556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2" name="Google Shape;1192;p223"/>
          <p:cNvPicPr preferRelativeResize="0"/>
          <p:nvPr/>
        </p:nvPicPr>
        <p:blipFill rotWithShape="1">
          <a:blip r:embed="rId4">
            <a:alphaModFix/>
          </a:blip>
          <a:srcRect t="83635" r="14617" b="-1231"/>
          <a:stretch/>
        </p:blipFill>
        <p:spPr>
          <a:xfrm>
            <a:off x="7462733" y="0"/>
            <a:ext cx="4751001" cy="1647266"/>
          </a:xfrm>
          <a:prstGeom prst="rect">
            <a:avLst/>
          </a:prstGeom>
          <a:noFill/>
          <a:ln>
            <a:noFill/>
          </a:ln>
        </p:spPr>
      </p:pic>
      <p:sp>
        <p:nvSpPr>
          <p:cNvPr id="1193" name="Google Shape;1193;p223"/>
          <p:cNvSpPr txBox="1">
            <a:spLocks noGrp="1"/>
          </p:cNvSpPr>
          <p:nvPr>
            <p:ph type="title"/>
          </p:nvPr>
        </p:nvSpPr>
        <p:spPr>
          <a:xfrm>
            <a:off x="1034567" y="2599200"/>
            <a:ext cx="46992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94" name="Google Shape;1194;p223"/>
          <p:cNvSpPr txBox="1">
            <a:spLocks noGrp="1"/>
          </p:cNvSpPr>
          <p:nvPr>
            <p:ph type="subTitle" idx="1"/>
          </p:nvPr>
        </p:nvSpPr>
        <p:spPr>
          <a:xfrm>
            <a:off x="7462733" y="2599200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23"/>
          <p:cNvSpPr txBox="1">
            <a:spLocks noGrp="1"/>
          </p:cNvSpPr>
          <p:nvPr>
            <p:ph type="subTitle" idx="2"/>
          </p:nvPr>
        </p:nvSpPr>
        <p:spPr>
          <a:xfrm>
            <a:off x="7462733" y="3055961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6" name="Google Shape;1196;p223"/>
          <p:cNvSpPr txBox="1">
            <a:spLocks noGrp="1"/>
          </p:cNvSpPr>
          <p:nvPr>
            <p:ph type="subTitle" idx="3"/>
          </p:nvPr>
        </p:nvSpPr>
        <p:spPr>
          <a:xfrm>
            <a:off x="7462733" y="3512722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7" name="Google Shape;1197;p223"/>
          <p:cNvSpPr txBox="1">
            <a:spLocks noGrp="1"/>
          </p:cNvSpPr>
          <p:nvPr>
            <p:ph type="subTitle" idx="4"/>
          </p:nvPr>
        </p:nvSpPr>
        <p:spPr>
          <a:xfrm>
            <a:off x="7462733" y="3969483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8" name="Google Shape;1198;p223"/>
          <p:cNvSpPr txBox="1">
            <a:spLocks noGrp="1"/>
          </p:cNvSpPr>
          <p:nvPr>
            <p:ph type="subTitle" idx="5"/>
          </p:nvPr>
        </p:nvSpPr>
        <p:spPr>
          <a:xfrm>
            <a:off x="7462733" y="4426243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23"/>
          <p:cNvSpPr txBox="1">
            <a:spLocks noGrp="1"/>
          </p:cNvSpPr>
          <p:nvPr>
            <p:ph type="subTitle" idx="6"/>
          </p:nvPr>
        </p:nvSpPr>
        <p:spPr>
          <a:xfrm>
            <a:off x="7462733" y="4883004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23"/>
          <p:cNvSpPr txBox="1">
            <a:spLocks noGrp="1"/>
          </p:cNvSpPr>
          <p:nvPr>
            <p:ph type="subTitle" idx="7"/>
          </p:nvPr>
        </p:nvSpPr>
        <p:spPr>
          <a:xfrm>
            <a:off x="6304601" y="2599200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23"/>
          <p:cNvSpPr txBox="1">
            <a:spLocks noGrp="1"/>
          </p:cNvSpPr>
          <p:nvPr>
            <p:ph type="subTitle" idx="8"/>
          </p:nvPr>
        </p:nvSpPr>
        <p:spPr>
          <a:xfrm>
            <a:off x="6304601" y="30559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23"/>
          <p:cNvSpPr txBox="1">
            <a:spLocks noGrp="1"/>
          </p:cNvSpPr>
          <p:nvPr>
            <p:ph type="subTitle" idx="9"/>
          </p:nvPr>
        </p:nvSpPr>
        <p:spPr>
          <a:xfrm>
            <a:off x="6304601" y="3512733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3" name="Google Shape;1203;p223"/>
          <p:cNvSpPr txBox="1">
            <a:spLocks noGrp="1"/>
          </p:cNvSpPr>
          <p:nvPr>
            <p:ph type="subTitle" idx="13"/>
          </p:nvPr>
        </p:nvSpPr>
        <p:spPr>
          <a:xfrm>
            <a:off x="6304601" y="39694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4" name="Google Shape;1204;p223"/>
          <p:cNvSpPr txBox="1">
            <a:spLocks noGrp="1"/>
          </p:cNvSpPr>
          <p:nvPr>
            <p:ph type="subTitle" idx="14"/>
          </p:nvPr>
        </p:nvSpPr>
        <p:spPr>
          <a:xfrm>
            <a:off x="6304601" y="44262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5" name="Google Shape;1205;p223"/>
          <p:cNvSpPr txBox="1">
            <a:spLocks noGrp="1"/>
          </p:cNvSpPr>
          <p:nvPr>
            <p:ph type="subTitle" idx="15"/>
          </p:nvPr>
        </p:nvSpPr>
        <p:spPr>
          <a:xfrm>
            <a:off x="6304601" y="48829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2">
  <p:cSld name="Agenda 2"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224"/>
          <p:cNvSpPr/>
          <p:nvPr/>
        </p:nvSpPr>
        <p:spPr>
          <a:xfrm>
            <a:off x="-2" y="0"/>
            <a:ext cx="12192000" cy="68673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8" name="Google Shape;1208;p224"/>
          <p:cNvPicPr preferRelativeResize="0"/>
          <p:nvPr/>
        </p:nvPicPr>
        <p:blipFill rotWithShape="1">
          <a:blip r:embed="rId2">
            <a:alphaModFix/>
          </a:blip>
          <a:srcRect l="-2985" t="49448" r="20728" b="7262"/>
          <a:stretch/>
        </p:blipFill>
        <p:spPr>
          <a:xfrm>
            <a:off x="274667" y="0"/>
            <a:ext cx="11917335" cy="686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224"/>
          <p:cNvPicPr preferRelativeResize="0"/>
          <p:nvPr/>
        </p:nvPicPr>
        <p:blipFill rotWithShape="1">
          <a:blip r:embed="rId3">
            <a:alphaModFix/>
          </a:blip>
          <a:srcRect l="31191" b="34891"/>
          <a:stretch/>
        </p:blipFill>
        <p:spPr>
          <a:xfrm>
            <a:off x="-168" y="5252120"/>
            <a:ext cx="1731246" cy="157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224"/>
          <p:cNvPicPr preferRelativeResize="0"/>
          <p:nvPr/>
        </p:nvPicPr>
        <p:blipFill rotWithShape="1">
          <a:blip r:embed="rId4">
            <a:alphaModFix/>
          </a:blip>
          <a:srcRect l="51643" t="87805" r="4590" b="-1110"/>
          <a:stretch/>
        </p:blipFill>
        <p:spPr>
          <a:xfrm rot="10800000">
            <a:off x="10503634" y="5999100"/>
            <a:ext cx="1688366" cy="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224"/>
          <p:cNvSpPr txBox="1"/>
          <p:nvPr/>
        </p:nvSpPr>
        <p:spPr>
          <a:xfrm>
            <a:off x="169369" y="6488783"/>
            <a:ext cx="556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224"/>
          <p:cNvSpPr txBox="1">
            <a:spLocks noGrp="1"/>
          </p:cNvSpPr>
          <p:nvPr>
            <p:ph type="title"/>
          </p:nvPr>
        </p:nvSpPr>
        <p:spPr>
          <a:xfrm>
            <a:off x="1034567" y="2599200"/>
            <a:ext cx="46992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13" name="Google Shape;1213;p224"/>
          <p:cNvSpPr txBox="1">
            <a:spLocks noGrp="1"/>
          </p:cNvSpPr>
          <p:nvPr>
            <p:ph type="subTitle" idx="1"/>
          </p:nvPr>
        </p:nvSpPr>
        <p:spPr>
          <a:xfrm>
            <a:off x="7462733" y="2599200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4" name="Google Shape;1214;p224"/>
          <p:cNvSpPr txBox="1">
            <a:spLocks noGrp="1"/>
          </p:cNvSpPr>
          <p:nvPr>
            <p:ph type="subTitle" idx="2"/>
          </p:nvPr>
        </p:nvSpPr>
        <p:spPr>
          <a:xfrm>
            <a:off x="7462733" y="3055961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5" name="Google Shape;1215;p224"/>
          <p:cNvSpPr txBox="1">
            <a:spLocks noGrp="1"/>
          </p:cNvSpPr>
          <p:nvPr>
            <p:ph type="subTitle" idx="3"/>
          </p:nvPr>
        </p:nvSpPr>
        <p:spPr>
          <a:xfrm>
            <a:off x="7462733" y="3512722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6" name="Google Shape;1216;p224"/>
          <p:cNvSpPr txBox="1">
            <a:spLocks noGrp="1"/>
          </p:cNvSpPr>
          <p:nvPr>
            <p:ph type="subTitle" idx="4"/>
          </p:nvPr>
        </p:nvSpPr>
        <p:spPr>
          <a:xfrm>
            <a:off x="7462733" y="3969483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7" name="Google Shape;1217;p224"/>
          <p:cNvSpPr txBox="1">
            <a:spLocks noGrp="1"/>
          </p:cNvSpPr>
          <p:nvPr>
            <p:ph type="subTitle" idx="5"/>
          </p:nvPr>
        </p:nvSpPr>
        <p:spPr>
          <a:xfrm>
            <a:off x="7462733" y="4426243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8" name="Google Shape;1218;p224"/>
          <p:cNvSpPr txBox="1">
            <a:spLocks noGrp="1"/>
          </p:cNvSpPr>
          <p:nvPr>
            <p:ph type="subTitle" idx="6"/>
          </p:nvPr>
        </p:nvSpPr>
        <p:spPr>
          <a:xfrm>
            <a:off x="7462733" y="4883004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9" name="Google Shape;1219;p224"/>
          <p:cNvSpPr txBox="1">
            <a:spLocks noGrp="1"/>
          </p:cNvSpPr>
          <p:nvPr>
            <p:ph type="subTitle" idx="7"/>
          </p:nvPr>
        </p:nvSpPr>
        <p:spPr>
          <a:xfrm>
            <a:off x="6304601" y="2599200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0" name="Google Shape;1220;p224"/>
          <p:cNvSpPr txBox="1">
            <a:spLocks noGrp="1"/>
          </p:cNvSpPr>
          <p:nvPr>
            <p:ph type="subTitle" idx="8"/>
          </p:nvPr>
        </p:nvSpPr>
        <p:spPr>
          <a:xfrm>
            <a:off x="6304601" y="30559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1" name="Google Shape;1221;p224"/>
          <p:cNvSpPr txBox="1">
            <a:spLocks noGrp="1"/>
          </p:cNvSpPr>
          <p:nvPr>
            <p:ph type="subTitle" idx="9"/>
          </p:nvPr>
        </p:nvSpPr>
        <p:spPr>
          <a:xfrm>
            <a:off x="6304601" y="3512733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24"/>
          <p:cNvSpPr txBox="1">
            <a:spLocks noGrp="1"/>
          </p:cNvSpPr>
          <p:nvPr>
            <p:ph type="subTitle" idx="13"/>
          </p:nvPr>
        </p:nvSpPr>
        <p:spPr>
          <a:xfrm>
            <a:off x="6304601" y="39694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24"/>
          <p:cNvSpPr txBox="1">
            <a:spLocks noGrp="1"/>
          </p:cNvSpPr>
          <p:nvPr>
            <p:ph type="subTitle" idx="14"/>
          </p:nvPr>
        </p:nvSpPr>
        <p:spPr>
          <a:xfrm>
            <a:off x="6304601" y="44262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24"/>
          <p:cNvSpPr txBox="1">
            <a:spLocks noGrp="1"/>
          </p:cNvSpPr>
          <p:nvPr>
            <p:ph type="subTitle" idx="15"/>
          </p:nvPr>
        </p:nvSpPr>
        <p:spPr>
          <a:xfrm>
            <a:off x="6304601" y="48829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">
  <p:cSld name="Section Header 1"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25"/>
          <p:cNvSpPr/>
          <p:nvPr/>
        </p:nvSpPr>
        <p:spPr>
          <a:xfrm>
            <a:off x="-2" y="0"/>
            <a:ext cx="12192000" cy="68673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225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225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225"/>
          <p:cNvSpPr txBox="1">
            <a:spLocks noGrp="1"/>
          </p:cNvSpPr>
          <p:nvPr>
            <p:ph type="title"/>
          </p:nvPr>
        </p:nvSpPr>
        <p:spPr>
          <a:xfrm>
            <a:off x="560200" y="3707533"/>
            <a:ext cx="1354800" cy="15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225"/>
          <p:cNvSpPr txBox="1">
            <a:spLocks noGrp="1"/>
          </p:cNvSpPr>
          <p:nvPr>
            <p:ph type="title" idx="2"/>
          </p:nvPr>
        </p:nvSpPr>
        <p:spPr>
          <a:xfrm>
            <a:off x="1915000" y="4118300"/>
            <a:ext cx="80364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a">
  <p:cSld name="Section Header 1a"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26"/>
          <p:cNvSpPr/>
          <p:nvPr/>
        </p:nvSpPr>
        <p:spPr>
          <a:xfrm>
            <a:off x="-2" y="0"/>
            <a:ext cx="12192000" cy="68673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226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4" name="Google Shape;1234;p226"/>
          <p:cNvPicPr preferRelativeResize="0"/>
          <p:nvPr/>
        </p:nvPicPr>
        <p:blipFill rotWithShape="1">
          <a:blip r:embed="rId2">
            <a:alphaModFix/>
          </a:blip>
          <a:srcRect l="19663" t="20665" r="14285" b="26490"/>
          <a:stretch/>
        </p:blipFill>
        <p:spPr>
          <a:xfrm>
            <a:off x="-372233" y="-212233"/>
            <a:ext cx="9127567" cy="737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2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7733" y="0"/>
            <a:ext cx="4854268" cy="5453229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226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226"/>
          <p:cNvSpPr txBox="1">
            <a:spLocks noGrp="1"/>
          </p:cNvSpPr>
          <p:nvPr>
            <p:ph type="title"/>
          </p:nvPr>
        </p:nvSpPr>
        <p:spPr>
          <a:xfrm>
            <a:off x="560200" y="3707533"/>
            <a:ext cx="1354800" cy="15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38" name="Google Shape;1238;p226"/>
          <p:cNvSpPr txBox="1">
            <a:spLocks noGrp="1"/>
          </p:cNvSpPr>
          <p:nvPr>
            <p:ph type="title" idx="2"/>
          </p:nvPr>
        </p:nvSpPr>
        <p:spPr>
          <a:xfrm>
            <a:off x="1915000" y="4118300"/>
            <a:ext cx="80364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act 2">
  <p:cSld name="Contact 2"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227"/>
          <p:cNvSpPr/>
          <p:nvPr/>
        </p:nvSpPr>
        <p:spPr>
          <a:xfrm>
            <a:off x="-2" y="0"/>
            <a:ext cx="12192000" cy="68673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1" name="Google Shape;1241;p227" descr="Logo, 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78235" y="343640"/>
            <a:ext cx="457199" cy="45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227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227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227"/>
          <p:cNvSpPr txBox="1"/>
          <p:nvPr/>
        </p:nvSpPr>
        <p:spPr>
          <a:xfrm>
            <a:off x="533703" y="4627867"/>
            <a:ext cx="1492500" cy="1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227"/>
          <p:cNvSpPr txBox="1"/>
          <p:nvPr/>
        </p:nvSpPr>
        <p:spPr>
          <a:xfrm>
            <a:off x="1801954" y="4627856"/>
            <a:ext cx="36159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couchbase.com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twitter.com/couchbase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facebook.com/couchbase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6" name="Google Shape;1246;p227"/>
          <p:cNvCxnSpPr/>
          <p:nvPr/>
        </p:nvCxnSpPr>
        <p:spPr>
          <a:xfrm>
            <a:off x="405072" y="4385543"/>
            <a:ext cx="0" cy="18693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47" name="Google Shape;1247;p227"/>
          <p:cNvSpPr txBox="1">
            <a:spLocks noGrp="1"/>
          </p:cNvSpPr>
          <p:nvPr>
            <p:ph type="title"/>
          </p:nvPr>
        </p:nvSpPr>
        <p:spPr>
          <a:xfrm>
            <a:off x="332900" y="2368433"/>
            <a:ext cx="81924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48" name="Google Shape;1248;p227"/>
          <p:cNvSpPr txBox="1">
            <a:spLocks noGrp="1"/>
          </p:cNvSpPr>
          <p:nvPr>
            <p:ph type="title" idx="2"/>
          </p:nvPr>
        </p:nvSpPr>
        <p:spPr>
          <a:xfrm>
            <a:off x="332900" y="1387600"/>
            <a:ext cx="46992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act 1">
  <p:cSld name="Contact 1"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0" name="Google Shape;1250;p228"/>
          <p:cNvPicPr preferRelativeResize="0"/>
          <p:nvPr/>
        </p:nvPicPr>
        <p:blipFill rotWithShape="1">
          <a:blip r:embed="rId2">
            <a:alphaModFix/>
          </a:blip>
          <a:srcRect l="7586" b="31200"/>
          <a:stretch/>
        </p:blipFill>
        <p:spPr>
          <a:xfrm>
            <a:off x="0" y="2330233"/>
            <a:ext cx="5305373" cy="4527769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228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228"/>
          <p:cNvSpPr/>
          <p:nvPr/>
        </p:nvSpPr>
        <p:spPr>
          <a:xfrm>
            <a:off x="11378235" y="343639"/>
            <a:ext cx="459486" cy="45955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228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4" name="Google Shape;1254;p228"/>
          <p:cNvPicPr preferRelativeResize="0"/>
          <p:nvPr/>
        </p:nvPicPr>
        <p:blipFill rotWithShape="1">
          <a:blip r:embed="rId3">
            <a:alphaModFix/>
          </a:blip>
          <a:srcRect b="7175"/>
          <a:stretch/>
        </p:blipFill>
        <p:spPr>
          <a:xfrm>
            <a:off x="6548650" y="1252891"/>
            <a:ext cx="5282233" cy="559394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228"/>
          <p:cNvSpPr txBox="1"/>
          <p:nvPr/>
        </p:nvSpPr>
        <p:spPr>
          <a:xfrm>
            <a:off x="533703" y="4627867"/>
            <a:ext cx="1492500" cy="1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228"/>
          <p:cNvSpPr txBox="1"/>
          <p:nvPr/>
        </p:nvSpPr>
        <p:spPr>
          <a:xfrm>
            <a:off x="1801954" y="4627856"/>
            <a:ext cx="36159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couchbase.com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twitter.com/couchbase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facebook.com/couchbase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57" name="Google Shape;1257;p228"/>
          <p:cNvCxnSpPr/>
          <p:nvPr/>
        </p:nvCxnSpPr>
        <p:spPr>
          <a:xfrm>
            <a:off x="405072" y="4385543"/>
            <a:ext cx="0" cy="18693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58" name="Google Shape;1258;p228"/>
          <p:cNvPicPr preferRelativeResize="0"/>
          <p:nvPr/>
        </p:nvPicPr>
        <p:blipFill rotWithShape="1">
          <a:blip r:embed="rId4">
            <a:alphaModFix/>
          </a:blip>
          <a:srcRect t="38537"/>
          <a:stretch/>
        </p:blipFill>
        <p:spPr>
          <a:xfrm>
            <a:off x="4306633" y="-5"/>
            <a:ext cx="3008566" cy="3068732"/>
          </a:xfrm>
          <a:prstGeom prst="rect">
            <a:avLst/>
          </a:prstGeom>
          <a:noFill/>
          <a:ln>
            <a:noFill/>
          </a:ln>
        </p:spPr>
      </p:pic>
      <p:sp>
        <p:nvSpPr>
          <p:cNvPr id="1259" name="Google Shape;1259;p228"/>
          <p:cNvSpPr txBox="1">
            <a:spLocks noGrp="1"/>
          </p:cNvSpPr>
          <p:nvPr>
            <p:ph type="title"/>
          </p:nvPr>
        </p:nvSpPr>
        <p:spPr>
          <a:xfrm>
            <a:off x="332900" y="2368433"/>
            <a:ext cx="81924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0" name="Google Shape;1260;p228"/>
          <p:cNvSpPr txBox="1">
            <a:spLocks noGrp="1"/>
          </p:cNvSpPr>
          <p:nvPr>
            <p:ph type="title" idx="2"/>
          </p:nvPr>
        </p:nvSpPr>
        <p:spPr>
          <a:xfrm>
            <a:off x="332900" y="1387600"/>
            <a:ext cx="46992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1">
  <p:cSld name="Thank You 1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29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3" name="Google Shape;1263;p229" descr="Shap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6934" y="4550787"/>
            <a:ext cx="2474403" cy="56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" name="Google Shape;1264;p229"/>
          <p:cNvPicPr preferRelativeResize="0"/>
          <p:nvPr/>
        </p:nvPicPr>
        <p:blipFill rotWithShape="1">
          <a:blip r:embed="rId3">
            <a:alphaModFix/>
          </a:blip>
          <a:srcRect l="59992" t="41212" r="2" b="-4"/>
          <a:stretch/>
        </p:blipFill>
        <p:spPr>
          <a:xfrm>
            <a:off x="0" y="-32687"/>
            <a:ext cx="1981201" cy="332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229"/>
          <p:cNvPicPr preferRelativeResize="0"/>
          <p:nvPr/>
        </p:nvPicPr>
        <p:blipFill rotWithShape="1">
          <a:blip r:embed="rId4">
            <a:alphaModFix/>
          </a:blip>
          <a:srcRect r="20331" b="49596"/>
          <a:stretch/>
        </p:blipFill>
        <p:spPr>
          <a:xfrm>
            <a:off x="5643351" y="2108704"/>
            <a:ext cx="6548651" cy="4749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p2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01267" y="458507"/>
            <a:ext cx="2511133" cy="2422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p229"/>
          <p:cNvSpPr txBox="1">
            <a:spLocks noGrp="1"/>
          </p:cNvSpPr>
          <p:nvPr>
            <p:ph type="title"/>
          </p:nvPr>
        </p:nvSpPr>
        <p:spPr>
          <a:xfrm>
            <a:off x="966933" y="3019603"/>
            <a:ext cx="97797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2">
  <p:cSld name="Thank You 2"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230"/>
          <p:cNvSpPr/>
          <p:nvPr/>
        </p:nvSpPr>
        <p:spPr>
          <a:xfrm>
            <a:off x="-2" y="0"/>
            <a:ext cx="12192000" cy="68673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0" name="Google Shape;1270;p230"/>
          <p:cNvPicPr preferRelativeResize="0"/>
          <p:nvPr/>
        </p:nvPicPr>
        <p:blipFill rotWithShape="1">
          <a:blip r:embed="rId2">
            <a:alphaModFix/>
          </a:blip>
          <a:srcRect l="38800" t="11397" b="36773"/>
          <a:stretch/>
        </p:blipFill>
        <p:spPr>
          <a:xfrm>
            <a:off x="0" y="0"/>
            <a:ext cx="7187186" cy="6867145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230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2" name="Google Shape;1272;p230" descr="Shap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934" y="4550787"/>
            <a:ext cx="2474403" cy="56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2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7670" y="3751003"/>
            <a:ext cx="2006266" cy="23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230"/>
          <p:cNvPicPr preferRelativeResize="0"/>
          <p:nvPr/>
        </p:nvPicPr>
        <p:blipFill rotWithShape="1">
          <a:blip r:embed="rId5">
            <a:alphaModFix/>
          </a:blip>
          <a:srcRect l="60375" t="20199" r="16482" b="17187"/>
          <a:stretch/>
        </p:blipFill>
        <p:spPr>
          <a:xfrm>
            <a:off x="4695500" y="-250567"/>
            <a:ext cx="2861766" cy="7858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230"/>
          <p:cNvPicPr preferRelativeResize="0"/>
          <p:nvPr/>
        </p:nvPicPr>
        <p:blipFill rotWithShape="1">
          <a:blip r:embed="rId6">
            <a:alphaModFix/>
          </a:blip>
          <a:srcRect r="-1059"/>
          <a:stretch/>
        </p:blipFill>
        <p:spPr>
          <a:xfrm>
            <a:off x="7397200" y="-24567"/>
            <a:ext cx="4845701" cy="3921366"/>
          </a:xfrm>
          <a:prstGeom prst="rect">
            <a:avLst/>
          </a:prstGeom>
          <a:noFill/>
          <a:ln>
            <a:noFill/>
          </a:ln>
        </p:spPr>
      </p:pic>
      <p:sp>
        <p:nvSpPr>
          <p:cNvPr id="1276" name="Google Shape;1276;p230"/>
          <p:cNvSpPr txBox="1">
            <a:spLocks noGrp="1"/>
          </p:cNvSpPr>
          <p:nvPr>
            <p:ph type="title"/>
          </p:nvPr>
        </p:nvSpPr>
        <p:spPr>
          <a:xfrm>
            <a:off x="966933" y="3019604"/>
            <a:ext cx="97797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31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79" name="Google Shape;1279;p231"/>
          <p:cNvSpPr txBox="1">
            <a:spLocks noGrp="1"/>
          </p:cNvSpPr>
          <p:nvPr>
            <p:ph type="body" idx="1"/>
          </p:nvPr>
        </p:nvSpPr>
        <p:spPr>
          <a:xfrm>
            <a:off x="398463" y="1748900"/>
            <a:ext cx="109188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0" name="Google Shape;1280;p231"/>
          <p:cNvSpPr txBox="1">
            <a:spLocks noGrp="1"/>
          </p:cNvSpPr>
          <p:nvPr>
            <p:ph type="subTitle" idx="2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1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6"/>
          <p:cNvSpPr txBox="1">
            <a:spLocks noGrp="1"/>
          </p:cNvSpPr>
          <p:nvPr>
            <p:ph type="body" idx="1"/>
          </p:nvPr>
        </p:nvSpPr>
        <p:spPr>
          <a:xfrm>
            <a:off x="514905" y="1574930"/>
            <a:ext cx="5401108" cy="2174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50" tIns="182875" rIns="13716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126"/>
          <p:cNvSpPr txBox="1">
            <a:spLocks noGrp="1"/>
          </p:cNvSpPr>
          <p:nvPr>
            <p:ph type="body" idx="2"/>
          </p:nvPr>
        </p:nvSpPr>
        <p:spPr>
          <a:xfrm>
            <a:off x="514905" y="4083726"/>
            <a:ext cx="5401108" cy="2174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50" tIns="182875" rIns="13716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p126"/>
          <p:cNvSpPr txBox="1">
            <a:spLocks noGrp="1"/>
          </p:cNvSpPr>
          <p:nvPr>
            <p:ph type="body" idx="3"/>
          </p:nvPr>
        </p:nvSpPr>
        <p:spPr>
          <a:xfrm>
            <a:off x="6308539" y="1575974"/>
            <a:ext cx="5401108" cy="2174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182875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126"/>
          <p:cNvSpPr txBox="1">
            <a:spLocks noGrp="1"/>
          </p:cNvSpPr>
          <p:nvPr>
            <p:ph type="body" idx="4"/>
          </p:nvPr>
        </p:nvSpPr>
        <p:spPr>
          <a:xfrm>
            <a:off x="6308539" y="4083726"/>
            <a:ext cx="5401108" cy="2174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371600" tIns="182875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126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26"/>
          <p:cNvSpPr>
            <a:spLocks noGrp="1"/>
          </p:cNvSpPr>
          <p:nvPr>
            <p:ph type="body" idx="5"/>
          </p:nvPr>
        </p:nvSpPr>
        <p:spPr>
          <a:xfrm>
            <a:off x="3928725" y="1747378"/>
            <a:ext cx="4334549" cy="433454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126"/>
          <p:cNvSpPr txBox="1">
            <a:spLocks noGrp="1"/>
          </p:cNvSpPr>
          <p:nvPr>
            <p:ph type="body" idx="6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>
  <p:cSld name="Content 1"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32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83" name="Google Shape;1283;p232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4" name="Google Shape;1284;p232"/>
          <p:cNvSpPr txBox="1">
            <a:spLocks noGrp="1"/>
          </p:cNvSpPr>
          <p:nvPr>
            <p:ph type="body" idx="2"/>
          </p:nvPr>
        </p:nvSpPr>
        <p:spPr>
          <a:xfrm>
            <a:off x="398465" y="1748900"/>
            <a:ext cx="54513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5" name="Google Shape;1285;p232"/>
          <p:cNvSpPr/>
          <p:nvPr/>
        </p:nvSpPr>
        <p:spPr>
          <a:xfrm>
            <a:off x="6773333" y="1335743"/>
            <a:ext cx="4708500" cy="48387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232"/>
          <p:cNvSpPr txBox="1">
            <a:spLocks noGrp="1"/>
          </p:cNvSpPr>
          <p:nvPr>
            <p:ph type="body" idx="3"/>
          </p:nvPr>
        </p:nvSpPr>
        <p:spPr>
          <a:xfrm>
            <a:off x="7064633" y="1672167"/>
            <a:ext cx="4272000" cy="4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">
  <p:cSld name="Content 2 Column"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33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89" name="Google Shape;1289;p233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0" name="Google Shape;1290;p233"/>
          <p:cNvSpPr txBox="1">
            <a:spLocks noGrp="1"/>
          </p:cNvSpPr>
          <p:nvPr>
            <p:ph type="body" idx="2"/>
          </p:nvPr>
        </p:nvSpPr>
        <p:spPr>
          <a:xfrm>
            <a:off x="398464" y="1748900"/>
            <a:ext cx="52125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33"/>
          <p:cNvSpPr txBox="1">
            <a:spLocks noGrp="1"/>
          </p:cNvSpPr>
          <p:nvPr>
            <p:ph type="body" idx="3"/>
          </p:nvPr>
        </p:nvSpPr>
        <p:spPr>
          <a:xfrm>
            <a:off x="6124396" y="1748402"/>
            <a:ext cx="52125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Column">
  <p:cSld name="Content 3 Column"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234"/>
          <p:cNvSpPr txBox="1">
            <a:spLocks noGrp="1"/>
          </p:cNvSpPr>
          <p:nvPr>
            <p:ph type="body" idx="1"/>
          </p:nvPr>
        </p:nvSpPr>
        <p:spPr>
          <a:xfrm>
            <a:off x="398464" y="1748900"/>
            <a:ext cx="36120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4" name="Google Shape;1294;p234"/>
          <p:cNvSpPr txBox="1">
            <a:spLocks noGrp="1"/>
          </p:cNvSpPr>
          <p:nvPr>
            <p:ph type="body" idx="2"/>
          </p:nvPr>
        </p:nvSpPr>
        <p:spPr>
          <a:xfrm>
            <a:off x="4278260" y="1748402"/>
            <a:ext cx="36120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5" name="Google Shape;1295;p234"/>
          <p:cNvSpPr txBox="1">
            <a:spLocks noGrp="1"/>
          </p:cNvSpPr>
          <p:nvPr>
            <p:ph type="body" idx="3"/>
          </p:nvPr>
        </p:nvSpPr>
        <p:spPr>
          <a:xfrm>
            <a:off x="8158057" y="1748402"/>
            <a:ext cx="36120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6" name="Google Shape;1296;p234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297" name="Google Shape;1297;p234"/>
          <p:cNvSpPr txBox="1">
            <a:spLocks noGrp="1"/>
          </p:cNvSpPr>
          <p:nvPr>
            <p:ph type="subTitle" idx="4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35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00" name="Google Shape;1300;p235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1" name="Google Shape;1301;p235"/>
          <p:cNvSpPr/>
          <p:nvPr/>
        </p:nvSpPr>
        <p:spPr>
          <a:xfrm>
            <a:off x="685800" y="1766700"/>
            <a:ext cx="10795500" cy="44913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235"/>
          <p:cNvSpPr txBox="1">
            <a:spLocks noGrp="1"/>
          </p:cNvSpPr>
          <p:nvPr>
            <p:ph type="body" idx="2"/>
          </p:nvPr>
        </p:nvSpPr>
        <p:spPr>
          <a:xfrm>
            <a:off x="974400" y="1960466"/>
            <a:ext cx="10243200" cy="3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 Only 1 1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236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05" name="Google Shape;1305;p236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6" name="Google Shape;1306;p236"/>
          <p:cNvSpPr/>
          <p:nvPr/>
        </p:nvSpPr>
        <p:spPr>
          <a:xfrm>
            <a:off x="6220178" y="1766700"/>
            <a:ext cx="5261100" cy="44913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236"/>
          <p:cNvSpPr/>
          <p:nvPr/>
        </p:nvSpPr>
        <p:spPr>
          <a:xfrm>
            <a:off x="685800" y="1766700"/>
            <a:ext cx="5261100" cy="44913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236"/>
          <p:cNvSpPr txBox="1">
            <a:spLocks noGrp="1"/>
          </p:cNvSpPr>
          <p:nvPr>
            <p:ph type="body" idx="2"/>
          </p:nvPr>
        </p:nvSpPr>
        <p:spPr>
          <a:xfrm>
            <a:off x="974400" y="1960467"/>
            <a:ext cx="4661700" cy="3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309" name="Google Shape;1309;p236"/>
          <p:cNvSpPr txBox="1">
            <a:spLocks noGrp="1"/>
          </p:cNvSpPr>
          <p:nvPr>
            <p:ph type="body" idx="3"/>
          </p:nvPr>
        </p:nvSpPr>
        <p:spPr>
          <a:xfrm>
            <a:off x="6519967" y="1960467"/>
            <a:ext cx="4661700" cy="3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 1">
  <p:cSld name="Title Only 1 1 1"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237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12" name="Google Shape;1312;p237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3" name="Google Shape;1313;p237"/>
          <p:cNvSpPr/>
          <p:nvPr/>
        </p:nvSpPr>
        <p:spPr>
          <a:xfrm>
            <a:off x="685800" y="1766700"/>
            <a:ext cx="3447300" cy="44913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237"/>
          <p:cNvSpPr/>
          <p:nvPr/>
        </p:nvSpPr>
        <p:spPr>
          <a:xfrm>
            <a:off x="8034030" y="1766700"/>
            <a:ext cx="3447300" cy="44913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237"/>
          <p:cNvSpPr/>
          <p:nvPr/>
        </p:nvSpPr>
        <p:spPr>
          <a:xfrm>
            <a:off x="4372356" y="1766700"/>
            <a:ext cx="3447300" cy="44913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237"/>
          <p:cNvSpPr txBox="1">
            <a:spLocks noGrp="1"/>
          </p:cNvSpPr>
          <p:nvPr>
            <p:ph type="body" idx="2"/>
          </p:nvPr>
        </p:nvSpPr>
        <p:spPr>
          <a:xfrm>
            <a:off x="920200" y="1954300"/>
            <a:ext cx="2898900" cy="4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317" name="Google Shape;1317;p237"/>
          <p:cNvSpPr txBox="1">
            <a:spLocks noGrp="1"/>
          </p:cNvSpPr>
          <p:nvPr>
            <p:ph type="body" idx="3"/>
          </p:nvPr>
        </p:nvSpPr>
        <p:spPr>
          <a:xfrm>
            <a:off x="4639348" y="1954300"/>
            <a:ext cx="2898900" cy="4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318" name="Google Shape;1318;p237"/>
          <p:cNvSpPr txBox="1">
            <a:spLocks noGrp="1"/>
          </p:cNvSpPr>
          <p:nvPr>
            <p:ph type="body" idx="4"/>
          </p:nvPr>
        </p:nvSpPr>
        <p:spPr>
          <a:xfrm>
            <a:off x="8335295" y="1954300"/>
            <a:ext cx="2898900" cy="4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"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38"/>
          <p:cNvSpPr/>
          <p:nvPr/>
        </p:nvSpPr>
        <p:spPr>
          <a:xfrm>
            <a:off x="484717" y="1748900"/>
            <a:ext cx="5419500" cy="457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238"/>
          <p:cNvSpPr/>
          <p:nvPr/>
        </p:nvSpPr>
        <p:spPr>
          <a:xfrm>
            <a:off x="484717" y="2206084"/>
            <a:ext cx="5419500" cy="1704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238"/>
          <p:cNvSpPr txBox="1">
            <a:spLocks noGrp="1"/>
          </p:cNvSpPr>
          <p:nvPr>
            <p:ph type="subTitle" idx="1"/>
          </p:nvPr>
        </p:nvSpPr>
        <p:spPr>
          <a:xfrm>
            <a:off x="725434" y="2238510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3" name="Google Shape;1323;p238"/>
          <p:cNvSpPr/>
          <p:nvPr/>
        </p:nvSpPr>
        <p:spPr>
          <a:xfrm>
            <a:off x="620132" y="2480534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4" name="Google Shape;1324;p238"/>
          <p:cNvSpPr txBox="1">
            <a:spLocks noGrp="1"/>
          </p:cNvSpPr>
          <p:nvPr>
            <p:ph type="subTitle" idx="2"/>
          </p:nvPr>
        </p:nvSpPr>
        <p:spPr>
          <a:xfrm>
            <a:off x="725434" y="2945157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5" name="Google Shape;1325;p238"/>
          <p:cNvSpPr/>
          <p:nvPr/>
        </p:nvSpPr>
        <p:spPr>
          <a:xfrm>
            <a:off x="620132" y="3187182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238"/>
          <p:cNvSpPr txBox="1">
            <a:spLocks noGrp="1"/>
          </p:cNvSpPr>
          <p:nvPr>
            <p:ph type="title"/>
          </p:nvPr>
        </p:nvSpPr>
        <p:spPr>
          <a:xfrm>
            <a:off x="725433" y="1793902"/>
            <a:ext cx="49611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27" name="Google Shape;1327;p238"/>
          <p:cNvSpPr/>
          <p:nvPr/>
        </p:nvSpPr>
        <p:spPr>
          <a:xfrm>
            <a:off x="484717" y="4069600"/>
            <a:ext cx="5419500" cy="457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238"/>
          <p:cNvSpPr/>
          <p:nvPr/>
        </p:nvSpPr>
        <p:spPr>
          <a:xfrm>
            <a:off x="484717" y="4526784"/>
            <a:ext cx="5419500" cy="1704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9" name="Google Shape;1329;p238"/>
          <p:cNvSpPr txBox="1">
            <a:spLocks noGrp="1"/>
          </p:cNvSpPr>
          <p:nvPr>
            <p:ph type="subTitle" idx="3"/>
          </p:nvPr>
        </p:nvSpPr>
        <p:spPr>
          <a:xfrm>
            <a:off x="725434" y="4559210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0" name="Google Shape;1330;p238"/>
          <p:cNvSpPr/>
          <p:nvPr/>
        </p:nvSpPr>
        <p:spPr>
          <a:xfrm>
            <a:off x="620132" y="4801234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38"/>
          <p:cNvSpPr txBox="1">
            <a:spLocks noGrp="1"/>
          </p:cNvSpPr>
          <p:nvPr>
            <p:ph type="subTitle" idx="4"/>
          </p:nvPr>
        </p:nvSpPr>
        <p:spPr>
          <a:xfrm>
            <a:off x="725434" y="5265858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2" name="Google Shape;1332;p238"/>
          <p:cNvSpPr/>
          <p:nvPr/>
        </p:nvSpPr>
        <p:spPr>
          <a:xfrm>
            <a:off x="620132" y="5507882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38"/>
          <p:cNvSpPr txBox="1">
            <a:spLocks noGrp="1"/>
          </p:cNvSpPr>
          <p:nvPr>
            <p:ph type="title" idx="5"/>
          </p:nvPr>
        </p:nvSpPr>
        <p:spPr>
          <a:xfrm>
            <a:off x="725433" y="4114602"/>
            <a:ext cx="49611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34" name="Google Shape;1334;p238"/>
          <p:cNvSpPr/>
          <p:nvPr/>
        </p:nvSpPr>
        <p:spPr>
          <a:xfrm>
            <a:off x="6287683" y="1748900"/>
            <a:ext cx="5419500" cy="457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238"/>
          <p:cNvSpPr/>
          <p:nvPr/>
        </p:nvSpPr>
        <p:spPr>
          <a:xfrm>
            <a:off x="6287683" y="2206084"/>
            <a:ext cx="5419500" cy="1704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6" name="Google Shape;1336;p238"/>
          <p:cNvSpPr txBox="1">
            <a:spLocks noGrp="1"/>
          </p:cNvSpPr>
          <p:nvPr>
            <p:ph type="subTitle" idx="6"/>
          </p:nvPr>
        </p:nvSpPr>
        <p:spPr>
          <a:xfrm>
            <a:off x="6528400" y="2238510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38"/>
          <p:cNvSpPr/>
          <p:nvPr/>
        </p:nvSpPr>
        <p:spPr>
          <a:xfrm>
            <a:off x="6423099" y="2480534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238"/>
          <p:cNvSpPr txBox="1">
            <a:spLocks noGrp="1"/>
          </p:cNvSpPr>
          <p:nvPr>
            <p:ph type="subTitle" idx="7"/>
          </p:nvPr>
        </p:nvSpPr>
        <p:spPr>
          <a:xfrm>
            <a:off x="6528400" y="2945157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38"/>
          <p:cNvSpPr/>
          <p:nvPr/>
        </p:nvSpPr>
        <p:spPr>
          <a:xfrm>
            <a:off x="6423099" y="3187182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238"/>
          <p:cNvSpPr txBox="1">
            <a:spLocks noGrp="1"/>
          </p:cNvSpPr>
          <p:nvPr>
            <p:ph type="title" idx="8"/>
          </p:nvPr>
        </p:nvSpPr>
        <p:spPr>
          <a:xfrm>
            <a:off x="6528400" y="1793902"/>
            <a:ext cx="49611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41" name="Google Shape;1341;p238"/>
          <p:cNvSpPr/>
          <p:nvPr/>
        </p:nvSpPr>
        <p:spPr>
          <a:xfrm>
            <a:off x="6287683" y="4069600"/>
            <a:ext cx="5419500" cy="457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2" name="Google Shape;1342;p238"/>
          <p:cNvSpPr/>
          <p:nvPr/>
        </p:nvSpPr>
        <p:spPr>
          <a:xfrm>
            <a:off x="6287683" y="4526784"/>
            <a:ext cx="5419500" cy="1704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238"/>
          <p:cNvSpPr txBox="1">
            <a:spLocks noGrp="1"/>
          </p:cNvSpPr>
          <p:nvPr>
            <p:ph type="subTitle" idx="9"/>
          </p:nvPr>
        </p:nvSpPr>
        <p:spPr>
          <a:xfrm>
            <a:off x="6528400" y="4559210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38"/>
          <p:cNvSpPr/>
          <p:nvPr/>
        </p:nvSpPr>
        <p:spPr>
          <a:xfrm>
            <a:off x="6423099" y="4801234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238"/>
          <p:cNvSpPr txBox="1">
            <a:spLocks noGrp="1"/>
          </p:cNvSpPr>
          <p:nvPr>
            <p:ph type="subTitle" idx="13"/>
          </p:nvPr>
        </p:nvSpPr>
        <p:spPr>
          <a:xfrm>
            <a:off x="6528400" y="5265858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6" name="Google Shape;1346;p238"/>
          <p:cNvSpPr/>
          <p:nvPr/>
        </p:nvSpPr>
        <p:spPr>
          <a:xfrm>
            <a:off x="6423099" y="5507882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7" name="Google Shape;1347;p238"/>
          <p:cNvSpPr txBox="1">
            <a:spLocks noGrp="1"/>
          </p:cNvSpPr>
          <p:nvPr>
            <p:ph type="title" idx="14"/>
          </p:nvPr>
        </p:nvSpPr>
        <p:spPr>
          <a:xfrm>
            <a:off x="6528400" y="4114602"/>
            <a:ext cx="49611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38"/>
          <p:cNvSpPr txBox="1">
            <a:spLocks noGrp="1"/>
          </p:cNvSpPr>
          <p:nvPr>
            <p:ph type="title" idx="15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38"/>
          <p:cNvSpPr txBox="1">
            <a:spLocks noGrp="1"/>
          </p:cNvSpPr>
          <p:nvPr>
            <p:ph type="subTitle" idx="16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2"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239"/>
          <p:cNvSpPr/>
          <p:nvPr/>
        </p:nvSpPr>
        <p:spPr>
          <a:xfrm>
            <a:off x="484733" y="1767033"/>
            <a:ext cx="2592300" cy="1297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2" name="Google Shape;1352;p239"/>
          <p:cNvSpPr txBox="1">
            <a:spLocks noGrp="1"/>
          </p:cNvSpPr>
          <p:nvPr>
            <p:ph type="title"/>
          </p:nvPr>
        </p:nvSpPr>
        <p:spPr>
          <a:xfrm>
            <a:off x="484633" y="2636333"/>
            <a:ext cx="25923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239"/>
          <p:cNvSpPr txBox="1">
            <a:spLocks noGrp="1"/>
          </p:cNvSpPr>
          <p:nvPr>
            <p:ph type="subTitle" idx="1"/>
          </p:nvPr>
        </p:nvSpPr>
        <p:spPr>
          <a:xfrm>
            <a:off x="1357367" y="1767033"/>
            <a:ext cx="9123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4" name="Google Shape;1354;p239"/>
          <p:cNvSpPr/>
          <p:nvPr/>
        </p:nvSpPr>
        <p:spPr>
          <a:xfrm>
            <a:off x="484733" y="3064634"/>
            <a:ext cx="25923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5" name="Google Shape;1355;p239"/>
          <p:cNvSpPr txBox="1">
            <a:spLocks noGrp="1"/>
          </p:cNvSpPr>
          <p:nvPr>
            <p:ph type="subTitle" idx="2"/>
          </p:nvPr>
        </p:nvSpPr>
        <p:spPr>
          <a:xfrm>
            <a:off x="725433" y="3119733"/>
            <a:ext cx="2176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6" name="Google Shape;1356;p239"/>
          <p:cNvSpPr/>
          <p:nvPr/>
        </p:nvSpPr>
        <p:spPr>
          <a:xfrm>
            <a:off x="620132" y="3350067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p239"/>
          <p:cNvSpPr txBox="1">
            <a:spLocks noGrp="1"/>
          </p:cNvSpPr>
          <p:nvPr>
            <p:ph type="subTitle" idx="3"/>
          </p:nvPr>
        </p:nvSpPr>
        <p:spPr>
          <a:xfrm>
            <a:off x="725433" y="4313172"/>
            <a:ext cx="2176500" cy="13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8" name="Google Shape;1358;p239"/>
          <p:cNvSpPr/>
          <p:nvPr/>
        </p:nvSpPr>
        <p:spPr>
          <a:xfrm>
            <a:off x="620132" y="454350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239"/>
          <p:cNvSpPr/>
          <p:nvPr/>
        </p:nvSpPr>
        <p:spPr>
          <a:xfrm>
            <a:off x="3374800" y="1767033"/>
            <a:ext cx="2592300" cy="1297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39"/>
          <p:cNvSpPr txBox="1">
            <a:spLocks noGrp="1"/>
          </p:cNvSpPr>
          <p:nvPr>
            <p:ph type="title" idx="4"/>
          </p:nvPr>
        </p:nvSpPr>
        <p:spPr>
          <a:xfrm>
            <a:off x="3374700" y="2636333"/>
            <a:ext cx="25923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61" name="Google Shape;1361;p239"/>
          <p:cNvSpPr txBox="1">
            <a:spLocks noGrp="1"/>
          </p:cNvSpPr>
          <p:nvPr>
            <p:ph type="subTitle" idx="5"/>
          </p:nvPr>
        </p:nvSpPr>
        <p:spPr>
          <a:xfrm>
            <a:off x="4247433" y="1767033"/>
            <a:ext cx="9123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2" name="Google Shape;1362;p239"/>
          <p:cNvSpPr/>
          <p:nvPr/>
        </p:nvSpPr>
        <p:spPr>
          <a:xfrm>
            <a:off x="3374800" y="3064634"/>
            <a:ext cx="25923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3" name="Google Shape;1363;p239"/>
          <p:cNvSpPr txBox="1">
            <a:spLocks noGrp="1"/>
          </p:cNvSpPr>
          <p:nvPr>
            <p:ph type="subTitle" idx="6"/>
          </p:nvPr>
        </p:nvSpPr>
        <p:spPr>
          <a:xfrm>
            <a:off x="3615500" y="3119733"/>
            <a:ext cx="2176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4" name="Google Shape;1364;p239"/>
          <p:cNvSpPr/>
          <p:nvPr/>
        </p:nvSpPr>
        <p:spPr>
          <a:xfrm>
            <a:off x="3510199" y="3350067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5" name="Google Shape;1365;p239"/>
          <p:cNvSpPr txBox="1">
            <a:spLocks noGrp="1"/>
          </p:cNvSpPr>
          <p:nvPr>
            <p:ph type="subTitle" idx="7"/>
          </p:nvPr>
        </p:nvSpPr>
        <p:spPr>
          <a:xfrm>
            <a:off x="3615500" y="4313172"/>
            <a:ext cx="2176500" cy="13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39"/>
          <p:cNvSpPr/>
          <p:nvPr/>
        </p:nvSpPr>
        <p:spPr>
          <a:xfrm>
            <a:off x="3510199" y="454350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239"/>
          <p:cNvSpPr/>
          <p:nvPr/>
        </p:nvSpPr>
        <p:spPr>
          <a:xfrm>
            <a:off x="6264867" y="1767033"/>
            <a:ext cx="2592300" cy="1297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239"/>
          <p:cNvSpPr txBox="1">
            <a:spLocks noGrp="1"/>
          </p:cNvSpPr>
          <p:nvPr>
            <p:ph type="title" idx="8"/>
          </p:nvPr>
        </p:nvSpPr>
        <p:spPr>
          <a:xfrm>
            <a:off x="6264767" y="2636333"/>
            <a:ext cx="25923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69" name="Google Shape;1369;p239"/>
          <p:cNvSpPr txBox="1">
            <a:spLocks noGrp="1"/>
          </p:cNvSpPr>
          <p:nvPr>
            <p:ph type="subTitle" idx="9"/>
          </p:nvPr>
        </p:nvSpPr>
        <p:spPr>
          <a:xfrm>
            <a:off x="7137500" y="1767033"/>
            <a:ext cx="9123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0" name="Google Shape;1370;p239"/>
          <p:cNvSpPr/>
          <p:nvPr/>
        </p:nvSpPr>
        <p:spPr>
          <a:xfrm>
            <a:off x="6264867" y="3064634"/>
            <a:ext cx="25923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239"/>
          <p:cNvSpPr txBox="1">
            <a:spLocks noGrp="1"/>
          </p:cNvSpPr>
          <p:nvPr>
            <p:ph type="subTitle" idx="13"/>
          </p:nvPr>
        </p:nvSpPr>
        <p:spPr>
          <a:xfrm>
            <a:off x="6505567" y="3119733"/>
            <a:ext cx="2176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2" name="Google Shape;1372;p239"/>
          <p:cNvSpPr/>
          <p:nvPr/>
        </p:nvSpPr>
        <p:spPr>
          <a:xfrm>
            <a:off x="6400266" y="3350067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39"/>
          <p:cNvSpPr txBox="1">
            <a:spLocks noGrp="1"/>
          </p:cNvSpPr>
          <p:nvPr>
            <p:ph type="subTitle" idx="14"/>
          </p:nvPr>
        </p:nvSpPr>
        <p:spPr>
          <a:xfrm>
            <a:off x="6505567" y="4313172"/>
            <a:ext cx="2176500" cy="13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4" name="Google Shape;1374;p239"/>
          <p:cNvSpPr/>
          <p:nvPr/>
        </p:nvSpPr>
        <p:spPr>
          <a:xfrm>
            <a:off x="6400266" y="454350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239"/>
          <p:cNvSpPr/>
          <p:nvPr/>
        </p:nvSpPr>
        <p:spPr>
          <a:xfrm>
            <a:off x="9154933" y="1767033"/>
            <a:ext cx="2592300" cy="1297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239"/>
          <p:cNvSpPr txBox="1">
            <a:spLocks noGrp="1"/>
          </p:cNvSpPr>
          <p:nvPr>
            <p:ph type="title" idx="15"/>
          </p:nvPr>
        </p:nvSpPr>
        <p:spPr>
          <a:xfrm>
            <a:off x="9154833" y="2636333"/>
            <a:ext cx="25923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77" name="Google Shape;1377;p239"/>
          <p:cNvSpPr txBox="1">
            <a:spLocks noGrp="1"/>
          </p:cNvSpPr>
          <p:nvPr>
            <p:ph type="subTitle" idx="16"/>
          </p:nvPr>
        </p:nvSpPr>
        <p:spPr>
          <a:xfrm>
            <a:off x="10027567" y="1767033"/>
            <a:ext cx="9123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39"/>
          <p:cNvSpPr/>
          <p:nvPr/>
        </p:nvSpPr>
        <p:spPr>
          <a:xfrm>
            <a:off x="9154933" y="3064634"/>
            <a:ext cx="25923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239"/>
          <p:cNvSpPr txBox="1">
            <a:spLocks noGrp="1"/>
          </p:cNvSpPr>
          <p:nvPr>
            <p:ph type="subTitle" idx="17"/>
          </p:nvPr>
        </p:nvSpPr>
        <p:spPr>
          <a:xfrm>
            <a:off x="9395633" y="3119733"/>
            <a:ext cx="2176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39"/>
          <p:cNvSpPr/>
          <p:nvPr/>
        </p:nvSpPr>
        <p:spPr>
          <a:xfrm>
            <a:off x="9290332" y="3350067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9"/>
          <p:cNvSpPr txBox="1">
            <a:spLocks noGrp="1"/>
          </p:cNvSpPr>
          <p:nvPr>
            <p:ph type="subTitle" idx="18"/>
          </p:nvPr>
        </p:nvSpPr>
        <p:spPr>
          <a:xfrm>
            <a:off x="9395633" y="4313172"/>
            <a:ext cx="2176500" cy="13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2" name="Google Shape;1382;p239"/>
          <p:cNvSpPr/>
          <p:nvPr/>
        </p:nvSpPr>
        <p:spPr>
          <a:xfrm>
            <a:off x="9290332" y="454350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239"/>
          <p:cNvSpPr txBox="1">
            <a:spLocks noGrp="1"/>
          </p:cNvSpPr>
          <p:nvPr>
            <p:ph type="title" idx="19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239"/>
          <p:cNvSpPr txBox="1">
            <a:spLocks noGrp="1"/>
          </p:cNvSpPr>
          <p:nvPr>
            <p:ph type="subTitle" idx="20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3"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240"/>
          <p:cNvSpPr/>
          <p:nvPr/>
        </p:nvSpPr>
        <p:spPr>
          <a:xfrm>
            <a:off x="484683" y="1767033"/>
            <a:ext cx="3487200" cy="129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240"/>
          <p:cNvSpPr txBox="1">
            <a:spLocks noGrp="1"/>
          </p:cNvSpPr>
          <p:nvPr>
            <p:ph type="title"/>
          </p:nvPr>
        </p:nvSpPr>
        <p:spPr>
          <a:xfrm>
            <a:off x="932083" y="2250233"/>
            <a:ext cx="25923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88" name="Google Shape;1388;p240"/>
          <p:cNvSpPr/>
          <p:nvPr/>
        </p:nvSpPr>
        <p:spPr>
          <a:xfrm>
            <a:off x="484733" y="3064634"/>
            <a:ext cx="34872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40"/>
          <p:cNvSpPr txBox="1">
            <a:spLocks noGrp="1"/>
          </p:cNvSpPr>
          <p:nvPr>
            <p:ph type="subTitle" idx="1"/>
          </p:nvPr>
        </p:nvSpPr>
        <p:spPr>
          <a:xfrm>
            <a:off x="725433" y="371645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0" name="Google Shape;1390;p240"/>
          <p:cNvSpPr/>
          <p:nvPr/>
        </p:nvSpPr>
        <p:spPr>
          <a:xfrm>
            <a:off x="620132" y="394678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240"/>
          <p:cNvSpPr txBox="1">
            <a:spLocks noGrp="1"/>
          </p:cNvSpPr>
          <p:nvPr>
            <p:ph type="subTitle" idx="2"/>
          </p:nvPr>
        </p:nvSpPr>
        <p:spPr>
          <a:xfrm>
            <a:off x="730733" y="3125563"/>
            <a:ext cx="29952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2" name="Google Shape;1392;p240"/>
          <p:cNvSpPr txBox="1">
            <a:spLocks noGrp="1"/>
          </p:cNvSpPr>
          <p:nvPr>
            <p:ph type="subTitle" idx="3"/>
          </p:nvPr>
        </p:nvSpPr>
        <p:spPr>
          <a:xfrm>
            <a:off x="725433" y="4500393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3" name="Google Shape;1393;p240"/>
          <p:cNvSpPr/>
          <p:nvPr/>
        </p:nvSpPr>
        <p:spPr>
          <a:xfrm>
            <a:off x="620132" y="4730720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4" name="Google Shape;1394;p240"/>
          <p:cNvSpPr txBox="1">
            <a:spLocks noGrp="1"/>
          </p:cNvSpPr>
          <p:nvPr>
            <p:ph type="subTitle" idx="4"/>
          </p:nvPr>
        </p:nvSpPr>
        <p:spPr>
          <a:xfrm>
            <a:off x="725433" y="531942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5" name="Google Shape;1395;p240"/>
          <p:cNvSpPr/>
          <p:nvPr/>
        </p:nvSpPr>
        <p:spPr>
          <a:xfrm>
            <a:off x="620132" y="554975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6" name="Google Shape;1396;p240"/>
          <p:cNvSpPr/>
          <p:nvPr/>
        </p:nvSpPr>
        <p:spPr>
          <a:xfrm>
            <a:off x="4352367" y="1767033"/>
            <a:ext cx="3487200" cy="129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7" name="Google Shape;1397;p240"/>
          <p:cNvSpPr txBox="1">
            <a:spLocks noGrp="1"/>
          </p:cNvSpPr>
          <p:nvPr>
            <p:ph type="title" idx="5"/>
          </p:nvPr>
        </p:nvSpPr>
        <p:spPr>
          <a:xfrm>
            <a:off x="4799767" y="2250233"/>
            <a:ext cx="25923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398" name="Google Shape;1398;p240"/>
          <p:cNvSpPr/>
          <p:nvPr/>
        </p:nvSpPr>
        <p:spPr>
          <a:xfrm>
            <a:off x="4352417" y="3064634"/>
            <a:ext cx="34872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9" name="Google Shape;1399;p240"/>
          <p:cNvSpPr txBox="1">
            <a:spLocks noGrp="1"/>
          </p:cNvSpPr>
          <p:nvPr>
            <p:ph type="subTitle" idx="6"/>
          </p:nvPr>
        </p:nvSpPr>
        <p:spPr>
          <a:xfrm>
            <a:off x="4593117" y="371645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0" name="Google Shape;1400;p240"/>
          <p:cNvSpPr/>
          <p:nvPr/>
        </p:nvSpPr>
        <p:spPr>
          <a:xfrm>
            <a:off x="4487816" y="394678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240"/>
          <p:cNvSpPr txBox="1">
            <a:spLocks noGrp="1"/>
          </p:cNvSpPr>
          <p:nvPr>
            <p:ph type="subTitle" idx="7"/>
          </p:nvPr>
        </p:nvSpPr>
        <p:spPr>
          <a:xfrm>
            <a:off x="4598417" y="3125563"/>
            <a:ext cx="29952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40"/>
          <p:cNvSpPr txBox="1">
            <a:spLocks noGrp="1"/>
          </p:cNvSpPr>
          <p:nvPr>
            <p:ph type="subTitle" idx="8"/>
          </p:nvPr>
        </p:nvSpPr>
        <p:spPr>
          <a:xfrm>
            <a:off x="4593117" y="4500393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40"/>
          <p:cNvSpPr/>
          <p:nvPr/>
        </p:nvSpPr>
        <p:spPr>
          <a:xfrm>
            <a:off x="4487816" y="4730720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240"/>
          <p:cNvSpPr txBox="1">
            <a:spLocks noGrp="1"/>
          </p:cNvSpPr>
          <p:nvPr>
            <p:ph type="subTitle" idx="9"/>
          </p:nvPr>
        </p:nvSpPr>
        <p:spPr>
          <a:xfrm>
            <a:off x="4593117" y="531942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40"/>
          <p:cNvSpPr/>
          <p:nvPr/>
        </p:nvSpPr>
        <p:spPr>
          <a:xfrm>
            <a:off x="4487816" y="554975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240"/>
          <p:cNvSpPr/>
          <p:nvPr/>
        </p:nvSpPr>
        <p:spPr>
          <a:xfrm>
            <a:off x="8220067" y="1767033"/>
            <a:ext cx="3487200" cy="129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240"/>
          <p:cNvSpPr txBox="1">
            <a:spLocks noGrp="1"/>
          </p:cNvSpPr>
          <p:nvPr>
            <p:ph type="title" idx="13"/>
          </p:nvPr>
        </p:nvSpPr>
        <p:spPr>
          <a:xfrm>
            <a:off x="8667467" y="2250233"/>
            <a:ext cx="25923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08" name="Google Shape;1408;p240"/>
          <p:cNvSpPr/>
          <p:nvPr/>
        </p:nvSpPr>
        <p:spPr>
          <a:xfrm>
            <a:off x="8220117" y="3064634"/>
            <a:ext cx="34872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40"/>
          <p:cNvSpPr txBox="1">
            <a:spLocks noGrp="1"/>
          </p:cNvSpPr>
          <p:nvPr>
            <p:ph type="subTitle" idx="14"/>
          </p:nvPr>
        </p:nvSpPr>
        <p:spPr>
          <a:xfrm>
            <a:off x="8460817" y="371645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0" name="Google Shape;1410;p240"/>
          <p:cNvSpPr/>
          <p:nvPr/>
        </p:nvSpPr>
        <p:spPr>
          <a:xfrm>
            <a:off x="8355516" y="394678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240"/>
          <p:cNvSpPr txBox="1">
            <a:spLocks noGrp="1"/>
          </p:cNvSpPr>
          <p:nvPr>
            <p:ph type="subTitle" idx="15"/>
          </p:nvPr>
        </p:nvSpPr>
        <p:spPr>
          <a:xfrm>
            <a:off x="8466117" y="3125563"/>
            <a:ext cx="29952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2" name="Google Shape;1412;p240"/>
          <p:cNvSpPr txBox="1">
            <a:spLocks noGrp="1"/>
          </p:cNvSpPr>
          <p:nvPr>
            <p:ph type="subTitle" idx="16"/>
          </p:nvPr>
        </p:nvSpPr>
        <p:spPr>
          <a:xfrm>
            <a:off x="8460817" y="4500393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40"/>
          <p:cNvSpPr/>
          <p:nvPr/>
        </p:nvSpPr>
        <p:spPr>
          <a:xfrm>
            <a:off x="8355516" y="4730720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240"/>
          <p:cNvSpPr txBox="1">
            <a:spLocks noGrp="1"/>
          </p:cNvSpPr>
          <p:nvPr>
            <p:ph type="subTitle" idx="17"/>
          </p:nvPr>
        </p:nvSpPr>
        <p:spPr>
          <a:xfrm>
            <a:off x="8460817" y="531942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40"/>
          <p:cNvSpPr/>
          <p:nvPr/>
        </p:nvSpPr>
        <p:spPr>
          <a:xfrm>
            <a:off x="8355516" y="554975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240"/>
          <p:cNvSpPr txBox="1">
            <a:spLocks noGrp="1"/>
          </p:cNvSpPr>
          <p:nvPr>
            <p:ph type="title" idx="18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240"/>
          <p:cNvSpPr txBox="1">
            <a:spLocks noGrp="1"/>
          </p:cNvSpPr>
          <p:nvPr>
            <p:ph type="subTitle" idx="19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4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241"/>
          <p:cNvSpPr/>
          <p:nvPr/>
        </p:nvSpPr>
        <p:spPr>
          <a:xfrm>
            <a:off x="9652967" y="5604567"/>
            <a:ext cx="2054400" cy="638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241"/>
          <p:cNvSpPr/>
          <p:nvPr/>
        </p:nvSpPr>
        <p:spPr>
          <a:xfrm>
            <a:off x="9652967" y="1532167"/>
            <a:ext cx="2054400" cy="40725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41"/>
          <p:cNvSpPr txBox="1">
            <a:spLocks noGrp="1"/>
          </p:cNvSpPr>
          <p:nvPr>
            <p:ph type="title"/>
          </p:nvPr>
        </p:nvSpPr>
        <p:spPr>
          <a:xfrm>
            <a:off x="9692833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241"/>
          <p:cNvSpPr/>
          <p:nvPr/>
        </p:nvSpPr>
        <p:spPr>
          <a:xfrm>
            <a:off x="7383033" y="5604567"/>
            <a:ext cx="2054400" cy="63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241"/>
          <p:cNvSpPr/>
          <p:nvPr/>
        </p:nvSpPr>
        <p:spPr>
          <a:xfrm>
            <a:off x="7383033" y="1762500"/>
            <a:ext cx="2054400" cy="3842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241"/>
          <p:cNvSpPr txBox="1">
            <a:spLocks noGrp="1"/>
          </p:cNvSpPr>
          <p:nvPr>
            <p:ph type="title" idx="2"/>
          </p:nvPr>
        </p:nvSpPr>
        <p:spPr>
          <a:xfrm>
            <a:off x="7422900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25" name="Google Shape;1425;p241"/>
          <p:cNvSpPr/>
          <p:nvPr/>
        </p:nvSpPr>
        <p:spPr>
          <a:xfrm>
            <a:off x="5113100" y="5604567"/>
            <a:ext cx="2054400" cy="638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241"/>
          <p:cNvSpPr/>
          <p:nvPr/>
        </p:nvSpPr>
        <p:spPr>
          <a:xfrm>
            <a:off x="5113100" y="2031833"/>
            <a:ext cx="2054400" cy="35733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7" name="Google Shape;1427;p241"/>
          <p:cNvSpPr txBox="1">
            <a:spLocks noGrp="1"/>
          </p:cNvSpPr>
          <p:nvPr>
            <p:ph type="title" idx="3"/>
          </p:nvPr>
        </p:nvSpPr>
        <p:spPr>
          <a:xfrm>
            <a:off x="5152967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28" name="Google Shape;1428;p241"/>
          <p:cNvSpPr/>
          <p:nvPr/>
        </p:nvSpPr>
        <p:spPr>
          <a:xfrm>
            <a:off x="2843167" y="5604567"/>
            <a:ext cx="2054400" cy="638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241"/>
          <p:cNvSpPr/>
          <p:nvPr/>
        </p:nvSpPr>
        <p:spPr>
          <a:xfrm>
            <a:off x="2843167" y="2341522"/>
            <a:ext cx="2054400" cy="3263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241"/>
          <p:cNvSpPr txBox="1">
            <a:spLocks noGrp="1"/>
          </p:cNvSpPr>
          <p:nvPr>
            <p:ph type="title" idx="4"/>
          </p:nvPr>
        </p:nvSpPr>
        <p:spPr>
          <a:xfrm>
            <a:off x="2883033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241"/>
          <p:cNvSpPr/>
          <p:nvPr/>
        </p:nvSpPr>
        <p:spPr>
          <a:xfrm>
            <a:off x="533367" y="5604567"/>
            <a:ext cx="2054400" cy="638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241"/>
          <p:cNvSpPr/>
          <p:nvPr/>
        </p:nvSpPr>
        <p:spPr>
          <a:xfrm>
            <a:off x="533367" y="2656700"/>
            <a:ext cx="2054400" cy="2948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241"/>
          <p:cNvSpPr txBox="1">
            <a:spLocks noGrp="1"/>
          </p:cNvSpPr>
          <p:nvPr>
            <p:ph type="title" idx="5"/>
          </p:nvPr>
        </p:nvSpPr>
        <p:spPr>
          <a:xfrm>
            <a:off x="573233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34" name="Google Shape;1434;p241"/>
          <p:cNvSpPr txBox="1">
            <a:spLocks noGrp="1"/>
          </p:cNvSpPr>
          <p:nvPr>
            <p:ph type="title" idx="6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35" name="Google Shape;1435;p241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6" name="Google Shape;1436;p241"/>
          <p:cNvSpPr txBox="1">
            <a:spLocks noGrp="1"/>
          </p:cNvSpPr>
          <p:nvPr>
            <p:ph type="body" idx="7"/>
          </p:nvPr>
        </p:nvSpPr>
        <p:spPr>
          <a:xfrm>
            <a:off x="9652967" y="1532167"/>
            <a:ext cx="20544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825" rIns="121900" bIns="121900" anchor="t" anchorCtr="0">
            <a:sp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7" name="Google Shape;1437;p241"/>
          <p:cNvSpPr txBox="1">
            <a:spLocks noGrp="1"/>
          </p:cNvSpPr>
          <p:nvPr>
            <p:ph type="body" idx="8"/>
          </p:nvPr>
        </p:nvSpPr>
        <p:spPr>
          <a:xfrm>
            <a:off x="7383033" y="1762500"/>
            <a:ext cx="20544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825" rIns="121900" bIns="121900" anchor="t" anchorCtr="0">
            <a:sp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8" name="Google Shape;1438;p241"/>
          <p:cNvSpPr txBox="1">
            <a:spLocks noGrp="1"/>
          </p:cNvSpPr>
          <p:nvPr>
            <p:ph type="body" idx="9"/>
          </p:nvPr>
        </p:nvSpPr>
        <p:spPr>
          <a:xfrm>
            <a:off x="5113100" y="2031833"/>
            <a:ext cx="20544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825" rIns="121900" bIns="121900" anchor="t" anchorCtr="0">
            <a:sp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9" name="Google Shape;1439;p241"/>
          <p:cNvSpPr txBox="1">
            <a:spLocks noGrp="1"/>
          </p:cNvSpPr>
          <p:nvPr>
            <p:ph type="body" idx="13"/>
          </p:nvPr>
        </p:nvSpPr>
        <p:spPr>
          <a:xfrm>
            <a:off x="2823233" y="2341533"/>
            <a:ext cx="20544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825" rIns="121900" bIns="121900" anchor="t" anchorCtr="0">
            <a:sp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0" name="Google Shape;1440;p241"/>
          <p:cNvSpPr txBox="1">
            <a:spLocks noGrp="1"/>
          </p:cNvSpPr>
          <p:nvPr>
            <p:ph type="body" idx="14"/>
          </p:nvPr>
        </p:nvSpPr>
        <p:spPr>
          <a:xfrm>
            <a:off x="533367" y="2656700"/>
            <a:ext cx="20544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825" rIns="121900" bIns="121900" anchor="t" anchorCtr="0">
            <a:sp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ize chart">
  <p:cSld name="Full size char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7"/>
          <p:cNvSpPr>
            <a:spLocks noGrp="1"/>
          </p:cNvSpPr>
          <p:nvPr>
            <p:ph type="chart" idx="2"/>
          </p:nvPr>
        </p:nvSpPr>
        <p:spPr>
          <a:xfrm>
            <a:off x="398463" y="1704513"/>
            <a:ext cx="11383962" cy="476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" name="Google Shape;160;p127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27"/>
          <p:cNvSpPr txBox="1">
            <a:spLocks noGrp="1"/>
          </p:cNvSpPr>
          <p:nvPr>
            <p:ph type="body" idx="1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5"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242"/>
          <p:cNvSpPr/>
          <p:nvPr/>
        </p:nvSpPr>
        <p:spPr>
          <a:xfrm>
            <a:off x="484767" y="1591267"/>
            <a:ext cx="11180700" cy="4703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242"/>
          <p:cNvSpPr/>
          <p:nvPr/>
        </p:nvSpPr>
        <p:spPr>
          <a:xfrm>
            <a:off x="3916367" y="1784267"/>
            <a:ext cx="4317600" cy="4317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242"/>
          <p:cNvSpPr/>
          <p:nvPr/>
        </p:nvSpPr>
        <p:spPr>
          <a:xfrm>
            <a:off x="5897100" y="1579600"/>
            <a:ext cx="432900" cy="47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5" name="Google Shape;1445;p242"/>
          <p:cNvSpPr/>
          <p:nvPr/>
        </p:nvSpPr>
        <p:spPr>
          <a:xfrm rot="5400000">
            <a:off x="5873667" y="-1679000"/>
            <a:ext cx="432900" cy="11220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242"/>
          <p:cNvSpPr txBox="1">
            <a:spLocks noGrp="1"/>
          </p:cNvSpPr>
          <p:nvPr>
            <p:ph type="title"/>
          </p:nvPr>
        </p:nvSpPr>
        <p:spPr>
          <a:xfrm>
            <a:off x="3995033" y="3233064"/>
            <a:ext cx="41604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7" name="Google Shape;1447;p242"/>
          <p:cNvSpPr txBox="1">
            <a:spLocks noGrp="1"/>
          </p:cNvSpPr>
          <p:nvPr>
            <p:ph type="subTitle" idx="1"/>
          </p:nvPr>
        </p:nvSpPr>
        <p:spPr>
          <a:xfrm>
            <a:off x="546833" y="1682667"/>
            <a:ext cx="3911100" cy="17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8" name="Google Shape;1448;p242"/>
          <p:cNvSpPr txBox="1">
            <a:spLocks noGrp="1"/>
          </p:cNvSpPr>
          <p:nvPr>
            <p:ph type="subTitle" idx="2"/>
          </p:nvPr>
        </p:nvSpPr>
        <p:spPr>
          <a:xfrm>
            <a:off x="546833" y="4174896"/>
            <a:ext cx="3911100" cy="17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9" name="Google Shape;1449;p242"/>
          <p:cNvSpPr txBox="1">
            <a:spLocks noGrp="1"/>
          </p:cNvSpPr>
          <p:nvPr>
            <p:ph type="subTitle" idx="3"/>
          </p:nvPr>
        </p:nvSpPr>
        <p:spPr>
          <a:xfrm>
            <a:off x="7775570" y="1682667"/>
            <a:ext cx="3911100" cy="17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0" name="Google Shape;1450;p242"/>
          <p:cNvSpPr txBox="1">
            <a:spLocks noGrp="1"/>
          </p:cNvSpPr>
          <p:nvPr>
            <p:ph type="subTitle" idx="4"/>
          </p:nvPr>
        </p:nvSpPr>
        <p:spPr>
          <a:xfrm>
            <a:off x="7775570" y="4174896"/>
            <a:ext cx="3911100" cy="17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1" name="Google Shape;1451;p242"/>
          <p:cNvSpPr txBox="1">
            <a:spLocks noGrp="1"/>
          </p:cNvSpPr>
          <p:nvPr>
            <p:ph type="subTitle" idx="5"/>
          </p:nvPr>
        </p:nvSpPr>
        <p:spPr>
          <a:xfrm>
            <a:off x="4451433" y="3677233"/>
            <a:ext cx="3324000" cy="17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2" name="Google Shape;1452;p242"/>
          <p:cNvSpPr txBox="1">
            <a:spLocks noGrp="1"/>
          </p:cNvSpPr>
          <p:nvPr>
            <p:ph type="title" idx="6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53" name="Google Shape;1453;p242"/>
          <p:cNvSpPr txBox="1">
            <a:spLocks noGrp="1"/>
          </p:cNvSpPr>
          <p:nvPr>
            <p:ph type="subTitle" idx="7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orizontal Photo WHT Logo">
  <p:cSld name="Horizontal Photo WHT Logo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43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6" name="Google Shape;1456;p243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p243"/>
          <p:cNvSpPr txBox="1">
            <a:spLocks noGrp="1"/>
          </p:cNvSpPr>
          <p:nvPr>
            <p:ph type="body" idx="1"/>
          </p:nvPr>
        </p:nvSpPr>
        <p:spPr>
          <a:xfrm>
            <a:off x="696686" y="3668713"/>
            <a:ext cx="10798800" cy="23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43"/>
          <p:cNvSpPr txBox="1">
            <a:spLocks noGrp="1"/>
          </p:cNvSpPr>
          <p:nvPr>
            <p:ph type="subTitle" idx="2"/>
          </p:nvPr>
        </p:nvSpPr>
        <p:spPr>
          <a:xfrm>
            <a:off x="133167" y="76100"/>
            <a:ext cx="39000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43"/>
          <p:cNvSpPr txBox="1">
            <a:spLocks noGrp="1"/>
          </p:cNvSpPr>
          <p:nvPr>
            <p:ph type="title"/>
          </p:nvPr>
        </p:nvSpPr>
        <p:spPr>
          <a:xfrm>
            <a:off x="356167" y="1803433"/>
            <a:ext cx="62208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orizontal Photo - BLK Logo">
  <p:cSld name="Horizontal Photo - BLK Logo">
    <p:bg>
      <p:bgPr>
        <a:solidFill>
          <a:schemeClr val="lt1"/>
        </a:solidFill>
        <a:effectLst/>
      </p:bgPr>
    </p:bg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44"/>
          <p:cNvSpPr/>
          <p:nvPr/>
        </p:nvSpPr>
        <p:spPr>
          <a:xfrm>
            <a:off x="0" y="3142741"/>
            <a:ext cx="12192000" cy="371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244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244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244"/>
          <p:cNvSpPr txBox="1">
            <a:spLocks noGrp="1"/>
          </p:cNvSpPr>
          <p:nvPr>
            <p:ph type="subTitle" idx="1"/>
          </p:nvPr>
        </p:nvSpPr>
        <p:spPr>
          <a:xfrm>
            <a:off x="696700" y="3668700"/>
            <a:ext cx="10798800" cy="23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44"/>
          <p:cNvSpPr txBox="1">
            <a:spLocks noGrp="1"/>
          </p:cNvSpPr>
          <p:nvPr>
            <p:ph type="subTitle" idx="2"/>
          </p:nvPr>
        </p:nvSpPr>
        <p:spPr>
          <a:xfrm>
            <a:off x="133167" y="76100"/>
            <a:ext cx="39000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44"/>
          <p:cNvSpPr txBox="1">
            <a:spLocks noGrp="1"/>
          </p:cNvSpPr>
          <p:nvPr>
            <p:ph type="title"/>
          </p:nvPr>
        </p:nvSpPr>
        <p:spPr>
          <a:xfrm>
            <a:off x="356167" y="1803433"/>
            <a:ext cx="62208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oriz Orange - WHT Logo">
  <p:cSld name="Photo Horiz Orange - WHT Logo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245"/>
          <p:cNvSpPr/>
          <p:nvPr/>
        </p:nvSpPr>
        <p:spPr>
          <a:xfrm>
            <a:off x="0" y="0"/>
            <a:ext cx="324330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245"/>
          <p:cNvSpPr txBox="1"/>
          <p:nvPr/>
        </p:nvSpPr>
        <p:spPr>
          <a:xfrm>
            <a:off x="188013" y="6487478"/>
            <a:ext cx="293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245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245"/>
          <p:cNvSpPr txBox="1">
            <a:spLocks noGrp="1"/>
          </p:cNvSpPr>
          <p:nvPr>
            <p:ph type="title"/>
          </p:nvPr>
        </p:nvSpPr>
        <p:spPr>
          <a:xfrm>
            <a:off x="264044" y="1271435"/>
            <a:ext cx="2576700" cy="17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72" name="Google Shape;1472;p245"/>
          <p:cNvSpPr txBox="1">
            <a:spLocks noGrp="1"/>
          </p:cNvSpPr>
          <p:nvPr>
            <p:ph type="title" idx="2"/>
          </p:nvPr>
        </p:nvSpPr>
        <p:spPr>
          <a:xfrm>
            <a:off x="3842200" y="4041500"/>
            <a:ext cx="7391100" cy="14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473" name="Google Shape;1473;p245"/>
          <p:cNvSpPr txBox="1">
            <a:spLocks noGrp="1"/>
          </p:cNvSpPr>
          <p:nvPr>
            <p:ph type="subTitle" idx="1"/>
          </p:nvPr>
        </p:nvSpPr>
        <p:spPr>
          <a:xfrm>
            <a:off x="3243267" y="66567"/>
            <a:ext cx="34812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246"/>
          <p:cNvSpPr/>
          <p:nvPr/>
        </p:nvSpPr>
        <p:spPr>
          <a:xfrm>
            <a:off x="-1" y="0"/>
            <a:ext cx="6227100" cy="68673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246"/>
          <p:cNvSpPr txBox="1">
            <a:spLocks noGrp="1"/>
          </p:cNvSpPr>
          <p:nvPr>
            <p:ph type="title"/>
          </p:nvPr>
        </p:nvSpPr>
        <p:spPr>
          <a:xfrm>
            <a:off x="293987" y="1476399"/>
            <a:ext cx="38568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77" name="Google Shape;1477;p246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246"/>
          <p:cNvSpPr/>
          <p:nvPr/>
        </p:nvSpPr>
        <p:spPr>
          <a:xfrm>
            <a:off x="11378235" y="343639"/>
            <a:ext cx="459486" cy="45955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246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246"/>
          <p:cNvSpPr txBox="1">
            <a:spLocks noGrp="1"/>
          </p:cNvSpPr>
          <p:nvPr>
            <p:ph type="subTitle" idx="1"/>
          </p:nvPr>
        </p:nvSpPr>
        <p:spPr>
          <a:xfrm>
            <a:off x="7447733" y="1596200"/>
            <a:ext cx="3930300" cy="3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46"/>
          <p:cNvSpPr txBox="1">
            <a:spLocks noGrp="1"/>
          </p:cNvSpPr>
          <p:nvPr>
            <p:ph type="subTitle" idx="2"/>
          </p:nvPr>
        </p:nvSpPr>
        <p:spPr>
          <a:xfrm>
            <a:off x="294000" y="2620833"/>
            <a:ext cx="3900900" cy="1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oriz Blue - WHT Logo">
  <p:cSld name="Photo Horiz Blue - WHT Logo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47"/>
          <p:cNvSpPr/>
          <p:nvPr/>
        </p:nvSpPr>
        <p:spPr>
          <a:xfrm>
            <a:off x="0" y="0"/>
            <a:ext cx="3243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47"/>
          <p:cNvSpPr txBox="1">
            <a:spLocks noGrp="1"/>
          </p:cNvSpPr>
          <p:nvPr>
            <p:ph type="title"/>
          </p:nvPr>
        </p:nvSpPr>
        <p:spPr>
          <a:xfrm>
            <a:off x="264044" y="1271435"/>
            <a:ext cx="2576700" cy="17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85" name="Google Shape;1485;p247"/>
          <p:cNvSpPr txBox="1"/>
          <p:nvPr/>
        </p:nvSpPr>
        <p:spPr>
          <a:xfrm>
            <a:off x="188012" y="6487478"/>
            <a:ext cx="296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247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247"/>
          <p:cNvSpPr txBox="1">
            <a:spLocks noGrp="1"/>
          </p:cNvSpPr>
          <p:nvPr>
            <p:ph type="title" idx="2"/>
          </p:nvPr>
        </p:nvSpPr>
        <p:spPr>
          <a:xfrm>
            <a:off x="3842200" y="4041500"/>
            <a:ext cx="7391100" cy="14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488" name="Google Shape;1488;p247"/>
          <p:cNvSpPr txBox="1">
            <a:spLocks noGrp="1"/>
          </p:cNvSpPr>
          <p:nvPr>
            <p:ph type="subTitle" idx="1"/>
          </p:nvPr>
        </p:nvSpPr>
        <p:spPr>
          <a:xfrm>
            <a:off x="3243267" y="66567"/>
            <a:ext cx="34812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Blue - WHT Logo">
  <p:cSld name="Photo Blue - WHT Logo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48"/>
          <p:cNvSpPr/>
          <p:nvPr/>
        </p:nvSpPr>
        <p:spPr>
          <a:xfrm>
            <a:off x="1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248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92" name="Google Shape;1492;p248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248"/>
          <p:cNvSpPr txBox="1">
            <a:spLocks noGrp="1"/>
          </p:cNvSpPr>
          <p:nvPr>
            <p:ph type="subTitle" idx="1"/>
          </p:nvPr>
        </p:nvSpPr>
        <p:spPr>
          <a:xfrm>
            <a:off x="266300" y="209233"/>
            <a:ext cx="39477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4" name="Google Shape;1494;p248"/>
          <p:cNvSpPr txBox="1"/>
          <p:nvPr/>
        </p:nvSpPr>
        <p:spPr>
          <a:xfrm>
            <a:off x="188012" y="6487478"/>
            <a:ext cx="296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with content">
  <p:cSld name="Chart with content"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249"/>
          <p:cNvSpPr txBox="1">
            <a:spLocks noGrp="1"/>
          </p:cNvSpPr>
          <p:nvPr>
            <p:ph type="body" idx="1"/>
          </p:nvPr>
        </p:nvSpPr>
        <p:spPr>
          <a:xfrm>
            <a:off x="810569" y="3105540"/>
            <a:ext cx="4693200" cy="23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7" name="Google Shape;1497;p249"/>
          <p:cNvSpPr>
            <a:spLocks noGrp="1"/>
          </p:cNvSpPr>
          <p:nvPr>
            <p:ph type="chart" idx="2"/>
          </p:nvPr>
        </p:nvSpPr>
        <p:spPr>
          <a:xfrm>
            <a:off x="6224588" y="1748900"/>
            <a:ext cx="5407200" cy="45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8" name="Google Shape;1498;p249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99" name="Google Shape;1499;p249"/>
          <p:cNvSpPr txBox="1">
            <a:spLocks noGrp="1"/>
          </p:cNvSpPr>
          <p:nvPr>
            <p:ph type="body" idx="3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Ending">
  <p:cSld name="6_Ending">
    <p:bg>
      <p:bgPr>
        <a:solidFill>
          <a:schemeClr val="lt1"/>
        </a:solidFill>
        <a:effectLst/>
      </p:bgPr>
    </p:bg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50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250"/>
          <p:cNvSpPr/>
          <p:nvPr/>
        </p:nvSpPr>
        <p:spPr>
          <a:xfrm>
            <a:off x="11378235" y="343639"/>
            <a:ext cx="459486" cy="45955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6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51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05" name="Google Shape;1505;p251"/>
          <p:cNvSpPr txBox="1">
            <a:spLocks noGrp="1"/>
          </p:cNvSpPr>
          <p:nvPr>
            <p:ph type="body" idx="1"/>
          </p:nvPr>
        </p:nvSpPr>
        <p:spPr>
          <a:xfrm>
            <a:off x="514905" y="1748900"/>
            <a:ext cx="5401200" cy="215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6" name="Google Shape;1506;p251"/>
          <p:cNvSpPr txBox="1">
            <a:spLocks noGrp="1"/>
          </p:cNvSpPr>
          <p:nvPr>
            <p:ph type="body" idx="2"/>
          </p:nvPr>
        </p:nvSpPr>
        <p:spPr>
          <a:xfrm>
            <a:off x="6307917" y="1748900"/>
            <a:ext cx="5401200" cy="215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7" name="Google Shape;1507;p251"/>
          <p:cNvSpPr txBox="1">
            <a:spLocks noGrp="1"/>
          </p:cNvSpPr>
          <p:nvPr>
            <p:ph type="body" idx="3"/>
          </p:nvPr>
        </p:nvSpPr>
        <p:spPr>
          <a:xfrm>
            <a:off x="514905" y="4074417"/>
            <a:ext cx="5401200" cy="215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8" name="Google Shape;1508;p251"/>
          <p:cNvSpPr txBox="1">
            <a:spLocks noGrp="1"/>
          </p:cNvSpPr>
          <p:nvPr>
            <p:ph type="body" idx="4"/>
          </p:nvPr>
        </p:nvSpPr>
        <p:spPr>
          <a:xfrm>
            <a:off x="6307917" y="4074417"/>
            <a:ext cx="5401200" cy="215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9" name="Google Shape;1509;p251"/>
          <p:cNvSpPr txBox="1">
            <a:spLocks noGrp="1"/>
          </p:cNvSpPr>
          <p:nvPr>
            <p:ph type="body" idx="5"/>
          </p:nvPr>
        </p:nvSpPr>
        <p:spPr>
          <a:xfrm>
            <a:off x="513634" y="4074417"/>
            <a:ext cx="54012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0" name="Google Shape;1510;p251"/>
          <p:cNvSpPr txBox="1">
            <a:spLocks noGrp="1"/>
          </p:cNvSpPr>
          <p:nvPr>
            <p:ph type="body" idx="6"/>
          </p:nvPr>
        </p:nvSpPr>
        <p:spPr>
          <a:xfrm>
            <a:off x="514917" y="1748900"/>
            <a:ext cx="54012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1" name="Google Shape;1511;p251"/>
          <p:cNvSpPr txBox="1">
            <a:spLocks noGrp="1"/>
          </p:cNvSpPr>
          <p:nvPr>
            <p:ph type="body" idx="7"/>
          </p:nvPr>
        </p:nvSpPr>
        <p:spPr>
          <a:xfrm>
            <a:off x="6307917" y="1748900"/>
            <a:ext cx="54015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2" name="Google Shape;1512;p251"/>
          <p:cNvSpPr txBox="1">
            <a:spLocks noGrp="1"/>
          </p:cNvSpPr>
          <p:nvPr>
            <p:ph type="body" idx="8"/>
          </p:nvPr>
        </p:nvSpPr>
        <p:spPr>
          <a:xfrm>
            <a:off x="6307917" y="4074417"/>
            <a:ext cx="54015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3" name="Google Shape;1513;p251"/>
          <p:cNvSpPr txBox="1">
            <a:spLocks noGrp="1"/>
          </p:cNvSpPr>
          <p:nvPr>
            <p:ph type="body" idx="9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with content">
  <p:cSld name="Chart with conte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8"/>
          <p:cNvSpPr txBox="1">
            <a:spLocks noGrp="1"/>
          </p:cNvSpPr>
          <p:nvPr>
            <p:ph type="body" idx="1"/>
          </p:nvPr>
        </p:nvSpPr>
        <p:spPr>
          <a:xfrm>
            <a:off x="810569" y="3105540"/>
            <a:ext cx="4693003" cy="2331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128"/>
          <p:cNvSpPr>
            <a:spLocks noGrp="1"/>
          </p:cNvSpPr>
          <p:nvPr>
            <p:ph type="chart" idx="2"/>
          </p:nvPr>
        </p:nvSpPr>
        <p:spPr>
          <a:xfrm>
            <a:off x="6224588" y="1704513"/>
            <a:ext cx="5407025" cy="452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128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128"/>
          <p:cNvSpPr txBox="1">
            <a:spLocks noGrp="1"/>
          </p:cNvSpPr>
          <p:nvPr>
            <p:ph type="body" idx="3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7"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252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16" name="Google Shape;1516;p252"/>
          <p:cNvSpPr txBox="1">
            <a:spLocks noGrp="1"/>
          </p:cNvSpPr>
          <p:nvPr>
            <p:ph type="body" idx="1"/>
          </p:nvPr>
        </p:nvSpPr>
        <p:spPr>
          <a:xfrm>
            <a:off x="513633" y="1748900"/>
            <a:ext cx="2589300" cy="4509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7" name="Google Shape;1517;p252"/>
          <p:cNvSpPr txBox="1">
            <a:spLocks noGrp="1"/>
          </p:cNvSpPr>
          <p:nvPr>
            <p:ph type="body" idx="2"/>
          </p:nvPr>
        </p:nvSpPr>
        <p:spPr>
          <a:xfrm>
            <a:off x="3388260" y="1748900"/>
            <a:ext cx="2589300" cy="4509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8" name="Google Shape;1518;p252"/>
          <p:cNvSpPr txBox="1">
            <a:spLocks noGrp="1"/>
          </p:cNvSpPr>
          <p:nvPr>
            <p:ph type="body" idx="3"/>
          </p:nvPr>
        </p:nvSpPr>
        <p:spPr>
          <a:xfrm>
            <a:off x="513633" y="1748900"/>
            <a:ext cx="25893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9" name="Google Shape;1519;p252"/>
          <p:cNvSpPr txBox="1">
            <a:spLocks noGrp="1"/>
          </p:cNvSpPr>
          <p:nvPr>
            <p:ph type="body" idx="4"/>
          </p:nvPr>
        </p:nvSpPr>
        <p:spPr>
          <a:xfrm>
            <a:off x="3388260" y="1748900"/>
            <a:ext cx="25893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0" name="Google Shape;1520;p252"/>
          <p:cNvSpPr txBox="1">
            <a:spLocks noGrp="1"/>
          </p:cNvSpPr>
          <p:nvPr>
            <p:ph type="body" idx="5"/>
          </p:nvPr>
        </p:nvSpPr>
        <p:spPr>
          <a:xfrm>
            <a:off x="6262889" y="1748900"/>
            <a:ext cx="2589300" cy="4509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1" name="Google Shape;1521;p252"/>
          <p:cNvSpPr txBox="1">
            <a:spLocks noGrp="1"/>
          </p:cNvSpPr>
          <p:nvPr>
            <p:ph type="body" idx="6"/>
          </p:nvPr>
        </p:nvSpPr>
        <p:spPr>
          <a:xfrm>
            <a:off x="9144001" y="1748900"/>
            <a:ext cx="2589300" cy="4509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2" name="Google Shape;1522;p252"/>
          <p:cNvSpPr txBox="1">
            <a:spLocks noGrp="1"/>
          </p:cNvSpPr>
          <p:nvPr>
            <p:ph type="body" idx="7"/>
          </p:nvPr>
        </p:nvSpPr>
        <p:spPr>
          <a:xfrm>
            <a:off x="6262889" y="1748900"/>
            <a:ext cx="25893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3" name="Google Shape;1523;p252"/>
          <p:cNvSpPr txBox="1">
            <a:spLocks noGrp="1"/>
          </p:cNvSpPr>
          <p:nvPr>
            <p:ph type="body" idx="8"/>
          </p:nvPr>
        </p:nvSpPr>
        <p:spPr>
          <a:xfrm>
            <a:off x="9144001" y="1748900"/>
            <a:ext cx="25893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4" name="Google Shape;1524;p252"/>
          <p:cNvSpPr txBox="1">
            <a:spLocks noGrp="1"/>
          </p:cNvSpPr>
          <p:nvPr>
            <p:ph type="body" idx="9"/>
          </p:nvPr>
        </p:nvSpPr>
        <p:spPr>
          <a:xfrm>
            <a:off x="1351053" y="1869066"/>
            <a:ext cx="914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5" name="Google Shape;1525;p252"/>
          <p:cNvSpPr txBox="1">
            <a:spLocks noGrp="1"/>
          </p:cNvSpPr>
          <p:nvPr>
            <p:ph type="body" idx="13"/>
          </p:nvPr>
        </p:nvSpPr>
        <p:spPr>
          <a:xfrm>
            <a:off x="4225680" y="1869066"/>
            <a:ext cx="914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6" name="Google Shape;1526;p252"/>
          <p:cNvSpPr txBox="1">
            <a:spLocks noGrp="1"/>
          </p:cNvSpPr>
          <p:nvPr>
            <p:ph type="body" idx="14"/>
          </p:nvPr>
        </p:nvSpPr>
        <p:spPr>
          <a:xfrm>
            <a:off x="7100309" y="1869066"/>
            <a:ext cx="914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7" name="Google Shape;1527;p252"/>
          <p:cNvSpPr txBox="1">
            <a:spLocks noGrp="1"/>
          </p:cNvSpPr>
          <p:nvPr>
            <p:ph type="body" idx="15"/>
          </p:nvPr>
        </p:nvSpPr>
        <p:spPr>
          <a:xfrm>
            <a:off x="9981421" y="1869066"/>
            <a:ext cx="914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8" name="Google Shape;1528;p252"/>
          <p:cNvSpPr txBox="1">
            <a:spLocks noGrp="1"/>
          </p:cNvSpPr>
          <p:nvPr>
            <p:ph type="body" idx="16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8"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253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31" name="Google Shape;1531;p253"/>
          <p:cNvSpPr txBox="1">
            <a:spLocks noGrp="1"/>
          </p:cNvSpPr>
          <p:nvPr>
            <p:ph type="body" idx="1"/>
          </p:nvPr>
        </p:nvSpPr>
        <p:spPr>
          <a:xfrm>
            <a:off x="513633" y="1747684"/>
            <a:ext cx="3557100" cy="4510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219457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2" name="Google Shape;1532;p253"/>
          <p:cNvSpPr txBox="1">
            <a:spLocks noGrp="1"/>
          </p:cNvSpPr>
          <p:nvPr>
            <p:ph type="body" idx="2"/>
          </p:nvPr>
        </p:nvSpPr>
        <p:spPr>
          <a:xfrm>
            <a:off x="4317546" y="1747684"/>
            <a:ext cx="3557100" cy="4510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219457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3" name="Google Shape;1533;p253"/>
          <p:cNvSpPr txBox="1">
            <a:spLocks noGrp="1"/>
          </p:cNvSpPr>
          <p:nvPr>
            <p:ph type="body" idx="3"/>
          </p:nvPr>
        </p:nvSpPr>
        <p:spPr>
          <a:xfrm>
            <a:off x="513633" y="1747684"/>
            <a:ext cx="35571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4" name="Google Shape;1534;p253"/>
          <p:cNvSpPr txBox="1">
            <a:spLocks noGrp="1"/>
          </p:cNvSpPr>
          <p:nvPr>
            <p:ph type="body" idx="4"/>
          </p:nvPr>
        </p:nvSpPr>
        <p:spPr>
          <a:xfrm>
            <a:off x="4317546" y="1747684"/>
            <a:ext cx="35571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5" name="Google Shape;1535;p253"/>
          <p:cNvSpPr txBox="1">
            <a:spLocks noGrp="1"/>
          </p:cNvSpPr>
          <p:nvPr>
            <p:ph type="body" idx="5"/>
          </p:nvPr>
        </p:nvSpPr>
        <p:spPr>
          <a:xfrm>
            <a:off x="8176334" y="1747684"/>
            <a:ext cx="3557100" cy="4510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219457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6" name="Google Shape;1536;p253"/>
          <p:cNvSpPr txBox="1">
            <a:spLocks noGrp="1"/>
          </p:cNvSpPr>
          <p:nvPr>
            <p:ph type="body" idx="6"/>
          </p:nvPr>
        </p:nvSpPr>
        <p:spPr>
          <a:xfrm>
            <a:off x="8176334" y="1747684"/>
            <a:ext cx="35571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7" name="Google Shape;1537;p253"/>
          <p:cNvSpPr txBox="1">
            <a:spLocks noGrp="1"/>
          </p:cNvSpPr>
          <p:nvPr>
            <p:ph type="body" idx="7"/>
          </p:nvPr>
        </p:nvSpPr>
        <p:spPr>
          <a:xfrm>
            <a:off x="709923" y="3222409"/>
            <a:ext cx="3171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8" name="Google Shape;1538;p253"/>
          <p:cNvSpPr txBox="1">
            <a:spLocks noGrp="1"/>
          </p:cNvSpPr>
          <p:nvPr>
            <p:ph type="body" idx="8"/>
          </p:nvPr>
        </p:nvSpPr>
        <p:spPr>
          <a:xfrm>
            <a:off x="4510438" y="3222409"/>
            <a:ext cx="3171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9" name="Google Shape;1539;p253"/>
          <p:cNvSpPr txBox="1">
            <a:spLocks noGrp="1"/>
          </p:cNvSpPr>
          <p:nvPr>
            <p:ph type="body" idx="9"/>
          </p:nvPr>
        </p:nvSpPr>
        <p:spPr>
          <a:xfrm>
            <a:off x="8366960" y="3222409"/>
            <a:ext cx="3171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0" name="Google Shape;1540;p253"/>
          <p:cNvSpPr txBox="1">
            <a:spLocks noGrp="1"/>
          </p:cNvSpPr>
          <p:nvPr>
            <p:ph type="body" idx="13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9"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254"/>
          <p:cNvSpPr txBox="1">
            <a:spLocks noGrp="1"/>
          </p:cNvSpPr>
          <p:nvPr>
            <p:ph type="body" idx="1"/>
          </p:nvPr>
        </p:nvSpPr>
        <p:spPr>
          <a:xfrm>
            <a:off x="514905" y="1583810"/>
            <a:ext cx="5401200" cy="216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75" tIns="182875" rIns="13716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3" name="Google Shape;1543;p254"/>
          <p:cNvSpPr txBox="1">
            <a:spLocks noGrp="1"/>
          </p:cNvSpPr>
          <p:nvPr>
            <p:ph type="body" idx="2"/>
          </p:nvPr>
        </p:nvSpPr>
        <p:spPr>
          <a:xfrm>
            <a:off x="514905" y="4092606"/>
            <a:ext cx="5401200" cy="216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75" tIns="182875" rIns="13716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4" name="Google Shape;1544;p254"/>
          <p:cNvSpPr txBox="1">
            <a:spLocks noGrp="1"/>
          </p:cNvSpPr>
          <p:nvPr>
            <p:ph type="body" idx="3"/>
          </p:nvPr>
        </p:nvSpPr>
        <p:spPr>
          <a:xfrm>
            <a:off x="6308539" y="1584854"/>
            <a:ext cx="5401200" cy="216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600" tIns="182875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5" name="Google Shape;1545;p254"/>
          <p:cNvSpPr txBox="1">
            <a:spLocks noGrp="1"/>
          </p:cNvSpPr>
          <p:nvPr>
            <p:ph type="body" idx="4"/>
          </p:nvPr>
        </p:nvSpPr>
        <p:spPr>
          <a:xfrm>
            <a:off x="6308539" y="4092606"/>
            <a:ext cx="5401200" cy="216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600" tIns="182875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6" name="Google Shape;1546;p254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47" name="Google Shape;1547;p254"/>
          <p:cNvSpPr>
            <a:spLocks noGrp="1"/>
          </p:cNvSpPr>
          <p:nvPr>
            <p:ph type="body" idx="5"/>
          </p:nvPr>
        </p:nvSpPr>
        <p:spPr>
          <a:xfrm>
            <a:off x="3928725" y="1747378"/>
            <a:ext cx="4334400" cy="433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8" name="Google Shape;1548;p254"/>
          <p:cNvSpPr txBox="1">
            <a:spLocks noGrp="1"/>
          </p:cNvSpPr>
          <p:nvPr>
            <p:ph type="body" idx="6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1_Two Content">
    <p:spTree>
      <p:nvGrpSpPr>
        <p:cNvPr id="1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55"/>
          <p:cNvSpPr/>
          <p:nvPr/>
        </p:nvSpPr>
        <p:spPr>
          <a:xfrm>
            <a:off x="0" y="0"/>
            <a:ext cx="6230100" cy="686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255"/>
          <p:cNvSpPr txBox="1">
            <a:spLocks noGrp="1"/>
          </p:cNvSpPr>
          <p:nvPr>
            <p:ph type="title"/>
          </p:nvPr>
        </p:nvSpPr>
        <p:spPr>
          <a:xfrm>
            <a:off x="293987" y="1476399"/>
            <a:ext cx="38568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52" name="Google Shape;1552;p255"/>
          <p:cNvSpPr txBox="1">
            <a:spLocks noGrp="1"/>
          </p:cNvSpPr>
          <p:nvPr>
            <p:ph type="body" idx="1"/>
          </p:nvPr>
        </p:nvSpPr>
        <p:spPr>
          <a:xfrm>
            <a:off x="293987" y="2620846"/>
            <a:ext cx="38568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3" name="Google Shape;1553;p255"/>
          <p:cNvSpPr txBox="1">
            <a:spLocks noGrp="1"/>
          </p:cNvSpPr>
          <p:nvPr>
            <p:ph type="body" idx="2"/>
          </p:nvPr>
        </p:nvSpPr>
        <p:spPr>
          <a:xfrm>
            <a:off x="7482348" y="1613231"/>
            <a:ext cx="38388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4" name="Google Shape;1554;p255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255"/>
          <p:cNvSpPr/>
          <p:nvPr/>
        </p:nvSpPr>
        <p:spPr>
          <a:xfrm>
            <a:off x="11378235" y="343639"/>
            <a:ext cx="459486" cy="45955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255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ize chart">
  <p:cSld name="Full size chart"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256"/>
          <p:cNvSpPr>
            <a:spLocks noGrp="1"/>
          </p:cNvSpPr>
          <p:nvPr>
            <p:ph type="chart" idx="2"/>
          </p:nvPr>
        </p:nvSpPr>
        <p:spPr>
          <a:xfrm>
            <a:off x="398463" y="1748900"/>
            <a:ext cx="11384100" cy="47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9" name="Google Shape;1559;p256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60" name="Google Shape;1560;p256"/>
          <p:cNvSpPr txBox="1">
            <a:spLocks noGrp="1"/>
          </p:cNvSpPr>
          <p:nvPr>
            <p:ph type="body" idx="1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WHT Logo">
  <p:cSld name="Photo Pink - WHT Logo"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57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563" name="Google Shape;1563;p257"/>
          <p:cNvSpPr/>
          <p:nvPr/>
        </p:nvSpPr>
        <p:spPr>
          <a:xfrm>
            <a:off x="0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257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00" cy="20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65" name="Google Shape;1565;p257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257"/>
          <p:cNvSpPr txBox="1"/>
          <p:nvPr/>
        </p:nvSpPr>
        <p:spPr>
          <a:xfrm>
            <a:off x="188012" y="6487478"/>
            <a:ext cx="296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BLK Logo">
  <p:cSld name="Photo Pink - BLK Logo">
    <p:bg>
      <p:bgPr>
        <a:solidFill>
          <a:schemeClr val="dk1"/>
        </a:solidFill>
        <a:effectLst/>
      </p:bgPr>
    </p:bg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258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569" name="Google Shape;1569;p258"/>
          <p:cNvSpPr/>
          <p:nvPr/>
        </p:nvSpPr>
        <p:spPr>
          <a:xfrm>
            <a:off x="1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258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00" cy="20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258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258"/>
          <p:cNvSpPr txBox="1"/>
          <p:nvPr/>
        </p:nvSpPr>
        <p:spPr>
          <a:xfrm>
            <a:off x="188012" y="6487478"/>
            <a:ext cx="296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Blue - BLK Logo">
  <p:cSld name="Photo Blue - BLK Logo">
    <p:bg>
      <p:bgPr>
        <a:solidFill>
          <a:schemeClr val="dk1"/>
        </a:solidFill>
        <a:effectLst/>
      </p:bgPr>
    </p:bg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259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575" name="Google Shape;1575;p259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259"/>
          <p:cNvSpPr/>
          <p:nvPr/>
        </p:nvSpPr>
        <p:spPr>
          <a:xfrm>
            <a:off x="1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259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78" name="Google Shape;1578;p259"/>
          <p:cNvSpPr txBox="1"/>
          <p:nvPr/>
        </p:nvSpPr>
        <p:spPr>
          <a:xfrm>
            <a:off x="188012" y="6487478"/>
            <a:ext cx="296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92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7" name="Google Shape;1587;p92"/>
          <p:cNvSpPr txBox="1">
            <a:spLocks noGrp="1"/>
          </p:cNvSpPr>
          <p:nvPr>
            <p:ph type="body" idx="1"/>
          </p:nvPr>
        </p:nvSpPr>
        <p:spPr>
          <a:xfrm>
            <a:off x="398463" y="1748900"/>
            <a:ext cx="10918825" cy="450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8" name="Google Shape;1588;p92"/>
          <p:cNvSpPr txBox="1">
            <a:spLocks noGrp="1"/>
          </p:cNvSpPr>
          <p:nvPr>
            <p:ph type="body" idx="2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 1">
    <p:bg>
      <p:bgPr>
        <a:solidFill>
          <a:schemeClr val="lt1"/>
        </a:solidFill>
        <a:effectLst/>
      </p:bgPr>
    </p:bg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0" name="Google Shape;1590;p2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2768" y="889201"/>
            <a:ext cx="2514033" cy="125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2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4601" y="700100"/>
            <a:ext cx="1796100" cy="206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260"/>
          <p:cNvPicPr preferRelativeResize="0"/>
          <p:nvPr/>
        </p:nvPicPr>
        <p:blipFill rotWithShape="1">
          <a:blip r:embed="rId4">
            <a:alphaModFix/>
          </a:blip>
          <a:srcRect t="76539"/>
          <a:stretch/>
        </p:blipFill>
        <p:spPr>
          <a:xfrm>
            <a:off x="5067200" y="1"/>
            <a:ext cx="6335333" cy="170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260"/>
          <p:cNvPicPr preferRelativeResize="0"/>
          <p:nvPr/>
        </p:nvPicPr>
        <p:blipFill rotWithShape="1">
          <a:blip r:embed="rId5">
            <a:alphaModFix/>
          </a:blip>
          <a:srcRect r="8306" b="38134"/>
          <a:stretch/>
        </p:blipFill>
        <p:spPr>
          <a:xfrm>
            <a:off x="8117901" y="3740034"/>
            <a:ext cx="4074100" cy="311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260"/>
          <p:cNvSpPr txBox="1">
            <a:spLocks noGrp="1"/>
          </p:cNvSpPr>
          <p:nvPr>
            <p:ph type="title"/>
          </p:nvPr>
        </p:nvSpPr>
        <p:spPr>
          <a:xfrm>
            <a:off x="932967" y="2242400"/>
            <a:ext cx="9644800" cy="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95" name="Google Shape;1595;p260"/>
          <p:cNvSpPr txBox="1">
            <a:spLocks noGrp="1"/>
          </p:cNvSpPr>
          <p:nvPr>
            <p:ph type="subTitle" idx="1"/>
          </p:nvPr>
        </p:nvSpPr>
        <p:spPr>
          <a:xfrm>
            <a:off x="932967" y="3091284"/>
            <a:ext cx="54596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6" name="Google Shape;1596;p260"/>
          <p:cNvSpPr txBox="1">
            <a:spLocks noGrp="1"/>
          </p:cNvSpPr>
          <p:nvPr>
            <p:ph type="subTitle" idx="2"/>
          </p:nvPr>
        </p:nvSpPr>
        <p:spPr>
          <a:xfrm>
            <a:off x="932967" y="3920733"/>
            <a:ext cx="435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260"/>
          <p:cNvSpPr txBox="1">
            <a:spLocks noGrp="1"/>
          </p:cNvSpPr>
          <p:nvPr>
            <p:ph type="subTitle" idx="3"/>
          </p:nvPr>
        </p:nvSpPr>
        <p:spPr>
          <a:xfrm>
            <a:off x="932967" y="4528733"/>
            <a:ext cx="51648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8" name="Google Shape;1598;p260"/>
          <p:cNvSpPr txBox="1"/>
          <p:nvPr/>
        </p:nvSpPr>
        <p:spPr>
          <a:xfrm>
            <a:off x="1032769" y="6488785"/>
            <a:ext cx="5564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orizontal Photo WHT Logo">
  <p:cSld name="Horizontal Photo WHT Logo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14274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9" name="Google Shape;169;p129"/>
          <p:cNvSpPr txBox="1">
            <a:spLocks noGrp="1"/>
          </p:cNvSpPr>
          <p:nvPr>
            <p:ph type="title"/>
          </p:nvPr>
        </p:nvSpPr>
        <p:spPr>
          <a:xfrm>
            <a:off x="289615" y="1800762"/>
            <a:ext cx="7347317" cy="731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1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29"/>
          <p:cNvSpPr txBox="1"/>
          <p:nvPr/>
        </p:nvSpPr>
        <p:spPr>
          <a:xfrm>
            <a:off x="188012" y="6610588"/>
            <a:ext cx="54553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29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29"/>
          <p:cNvSpPr txBox="1">
            <a:spLocks noGrp="1"/>
          </p:cNvSpPr>
          <p:nvPr>
            <p:ph type="body" idx="1"/>
          </p:nvPr>
        </p:nvSpPr>
        <p:spPr>
          <a:xfrm>
            <a:off x="696686" y="3668713"/>
            <a:ext cx="10798628" cy="233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2">
  <p:cSld name="Agenda 2"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261"/>
          <p:cNvSpPr/>
          <p:nvPr/>
        </p:nvSpPr>
        <p:spPr>
          <a:xfrm>
            <a:off x="-1" y="0"/>
            <a:ext cx="12192001" cy="6867144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261"/>
          <p:cNvPicPr preferRelativeResize="0"/>
          <p:nvPr/>
        </p:nvPicPr>
        <p:blipFill rotWithShape="1">
          <a:blip r:embed="rId2">
            <a:alphaModFix/>
          </a:blip>
          <a:srcRect l="-2990" t="47993" r="20731" b="9992"/>
          <a:stretch/>
        </p:blipFill>
        <p:spPr>
          <a:xfrm>
            <a:off x="274680" y="0"/>
            <a:ext cx="11917320" cy="686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261"/>
          <p:cNvPicPr preferRelativeResize="0"/>
          <p:nvPr/>
        </p:nvPicPr>
        <p:blipFill rotWithShape="1">
          <a:blip r:embed="rId3">
            <a:alphaModFix/>
          </a:blip>
          <a:srcRect l="31193" b="34892"/>
          <a:stretch/>
        </p:blipFill>
        <p:spPr>
          <a:xfrm>
            <a:off x="-168" y="5284088"/>
            <a:ext cx="1731247" cy="1573912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261"/>
          <p:cNvSpPr txBox="1">
            <a:spLocks noGrp="1"/>
          </p:cNvSpPr>
          <p:nvPr>
            <p:ph type="body" idx="1"/>
          </p:nvPr>
        </p:nvSpPr>
        <p:spPr>
          <a:xfrm>
            <a:off x="6313489" y="2576025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4" name="Google Shape;1604;p261"/>
          <p:cNvSpPr txBox="1">
            <a:spLocks noGrp="1"/>
          </p:cNvSpPr>
          <p:nvPr>
            <p:ph type="body" idx="2"/>
          </p:nvPr>
        </p:nvSpPr>
        <p:spPr>
          <a:xfrm>
            <a:off x="6313489" y="3031637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5" name="Google Shape;1605;p261"/>
          <p:cNvSpPr txBox="1">
            <a:spLocks noGrp="1"/>
          </p:cNvSpPr>
          <p:nvPr>
            <p:ph type="body" idx="3"/>
          </p:nvPr>
        </p:nvSpPr>
        <p:spPr>
          <a:xfrm>
            <a:off x="6313489" y="3487249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6" name="Google Shape;1606;p261"/>
          <p:cNvSpPr txBox="1">
            <a:spLocks noGrp="1"/>
          </p:cNvSpPr>
          <p:nvPr>
            <p:ph type="body" idx="4"/>
          </p:nvPr>
        </p:nvSpPr>
        <p:spPr>
          <a:xfrm>
            <a:off x="6313489" y="3942861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7" name="Google Shape;1607;p261"/>
          <p:cNvSpPr txBox="1">
            <a:spLocks noGrp="1"/>
          </p:cNvSpPr>
          <p:nvPr>
            <p:ph type="body" idx="5"/>
          </p:nvPr>
        </p:nvSpPr>
        <p:spPr>
          <a:xfrm>
            <a:off x="6313489" y="4398473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261"/>
          <p:cNvSpPr txBox="1">
            <a:spLocks noGrp="1"/>
          </p:cNvSpPr>
          <p:nvPr>
            <p:ph type="body" idx="6"/>
          </p:nvPr>
        </p:nvSpPr>
        <p:spPr>
          <a:xfrm>
            <a:off x="6313489" y="4854085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9" name="Google Shape;1609;p261"/>
          <p:cNvSpPr txBox="1">
            <a:spLocks noGrp="1"/>
          </p:cNvSpPr>
          <p:nvPr>
            <p:ph type="body" idx="7"/>
          </p:nvPr>
        </p:nvSpPr>
        <p:spPr>
          <a:xfrm>
            <a:off x="7239611" y="2576025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0" name="Google Shape;1610;p261"/>
          <p:cNvSpPr txBox="1">
            <a:spLocks noGrp="1"/>
          </p:cNvSpPr>
          <p:nvPr>
            <p:ph type="body" idx="8"/>
          </p:nvPr>
        </p:nvSpPr>
        <p:spPr>
          <a:xfrm>
            <a:off x="7239611" y="3031637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1" name="Google Shape;1611;p261"/>
          <p:cNvSpPr txBox="1">
            <a:spLocks noGrp="1"/>
          </p:cNvSpPr>
          <p:nvPr>
            <p:ph type="body" idx="9"/>
          </p:nvPr>
        </p:nvSpPr>
        <p:spPr>
          <a:xfrm>
            <a:off x="7239611" y="3487249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2" name="Google Shape;1612;p261"/>
          <p:cNvSpPr txBox="1">
            <a:spLocks noGrp="1"/>
          </p:cNvSpPr>
          <p:nvPr>
            <p:ph type="body" idx="13"/>
          </p:nvPr>
        </p:nvSpPr>
        <p:spPr>
          <a:xfrm>
            <a:off x="7239611" y="3942861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3" name="Google Shape;1613;p261"/>
          <p:cNvSpPr txBox="1">
            <a:spLocks noGrp="1"/>
          </p:cNvSpPr>
          <p:nvPr>
            <p:ph type="body" idx="14"/>
          </p:nvPr>
        </p:nvSpPr>
        <p:spPr>
          <a:xfrm>
            <a:off x="7239611" y="4398473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4" name="Google Shape;1614;p261"/>
          <p:cNvSpPr txBox="1">
            <a:spLocks noGrp="1"/>
          </p:cNvSpPr>
          <p:nvPr>
            <p:ph type="body" idx="15"/>
          </p:nvPr>
        </p:nvSpPr>
        <p:spPr>
          <a:xfrm>
            <a:off x="7239611" y="4854085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5" name="Google Shape;1615;p261"/>
          <p:cNvSpPr txBox="1"/>
          <p:nvPr/>
        </p:nvSpPr>
        <p:spPr>
          <a:xfrm>
            <a:off x="188013" y="6610630"/>
            <a:ext cx="545534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261"/>
          <p:cNvSpPr txBox="1">
            <a:spLocks noGrp="1"/>
          </p:cNvSpPr>
          <p:nvPr>
            <p:ph type="ctrTitle"/>
          </p:nvPr>
        </p:nvSpPr>
        <p:spPr>
          <a:xfrm>
            <a:off x="1143002" y="2552917"/>
            <a:ext cx="4748463" cy="75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a">
  <p:cSld name="Section Header 1a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262"/>
          <p:cNvSpPr/>
          <p:nvPr/>
        </p:nvSpPr>
        <p:spPr>
          <a:xfrm>
            <a:off x="-2" y="0"/>
            <a:ext cx="12192001" cy="6867144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9" name="Google Shape;1619;p262"/>
          <p:cNvPicPr preferRelativeResize="0"/>
          <p:nvPr/>
        </p:nvPicPr>
        <p:blipFill rotWithShape="1">
          <a:blip r:embed="rId2">
            <a:alphaModFix/>
          </a:blip>
          <a:srcRect l="29437" t="6893" b="42687"/>
          <a:stretch/>
        </p:blipFill>
        <p:spPr>
          <a:xfrm>
            <a:off x="0" y="-3"/>
            <a:ext cx="8518358" cy="6867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262"/>
          <p:cNvPicPr preferRelativeResize="0"/>
          <p:nvPr/>
        </p:nvPicPr>
        <p:blipFill rotWithShape="1">
          <a:blip r:embed="rId3">
            <a:alphaModFix/>
          </a:blip>
          <a:srcRect t="35872" r="24681"/>
          <a:stretch/>
        </p:blipFill>
        <p:spPr>
          <a:xfrm>
            <a:off x="7345189" y="-4"/>
            <a:ext cx="4846810" cy="5477233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262"/>
          <p:cNvSpPr txBox="1">
            <a:spLocks noGrp="1"/>
          </p:cNvSpPr>
          <p:nvPr>
            <p:ph type="body" idx="1"/>
          </p:nvPr>
        </p:nvSpPr>
        <p:spPr>
          <a:xfrm>
            <a:off x="695391" y="3460580"/>
            <a:ext cx="914400" cy="201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8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2" name="Google Shape;1622;p262"/>
          <p:cNvSpPr txBox="1">
            <a:spLocks noGrp="1"/>
          </p:cNvSpPr>
          <p:nvPr>
            <p:ph type="ctrTitle"/>
          </p:nvPr>
        </p:nvSpPr>
        <p:spPr>
          <a:xfrm>
            <a:off x="1871161" y="4092957"/>
            <a:ext cx="5648226" cy="75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44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3" name="Google Shape;1623;p262"/>
          <p:cNvSpPr txBox="1"/>
          <p:nvPr/>
        </p:nvSpPr>
        <p:spPr>
          <a:xfrm>
            <a:off x="188012" y="6610588"/>
            <a:ext cx="54553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262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263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7" name="Google Shape;1627;p263"/>
          <p:cNvSpPr txBox="1">
            <a:spLocks noGrp="1"/>
          </p:cNvSpPr>
          <p:nvPr>
            <p:ph type="body" idx="1"/>
          </p:nvPr>
        </p:nvSpPr>
        <p:spPr>
          <a:xfrm>
            <a:off x="513633" y="1748900"/>
            <a:ext cx="2589240" cy="45090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8" name="Google Shape;1628;p263"/>
          <p:cNvSpPr txBox="1">
            <a:spLocks noGrp="1"/>
          </p:cNvSpPr>
          <p:nvPr>
            <p:ph type="body" idx="2"/>
          </p:nvPr>
        </p:nvSpPr>
        <p:spPr>
          <a:xfrm>
            <a:off x="3388260" y="1748900"/>
            <a:ext cx="2589240" cy="45090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9" name="Google Shape;1629;p263"/>
          <p:cNvSpPr txBox="1">
            <a:spLocks noGrp="1"/>
          </p:cNvSpPr>
          <p:nvPr>
            <p:ph type="body" idx="3"/>
          </p:nvPr>
        </p:nvSpPr>
        <p:spPr>
          <a:xfrm>
            <a:off x="513633" y="1748900"/>
            <a:ext cx="2589240" cy="12984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0" name="Google Shape;1630;p263"/>
          <p:cNvSpPr txBox="1">
            <a:spLocks noGrp="1"/>
          </p:cNvSpPr>
          <p:nvPr>
            <p:ph type="body" idx="4"/>
          </p:nvPr>
        </p:nvSpPr>
        <p:spPr>
          <a:xfrm>
            <a:off x="3388260" y="1748900"/>
            <a:ext cx="2589240" cy="12984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263"/>
          <p:cNvSpPr txBox="1">
            <a:spLocks noGrp="1"/>
          </p:cNvSpPr>
          <p:nvPr>
            <p:ph type="body" idx="5"/>
          </p:nvPr>
        </p:nvSpPr>
        <p:spPr>
          <a:xfrm>
            <a:off x="6262889" y="1748900"/>
            <a:ext cx="2589240" cy="45090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2" name="Google Shape;1632;p263"/>
          <p:cNvSpPr txBox="1">
            <a:spLocks noGrp="1"/>
          </p:cNvSpPr>
          <p:nvPr>
            <p:ph type="body" idx="6"/>
          </p:nvPr>
        </p:nvSpPr>
        <p:spPr>
          <a:xfrm>
            <a:off x="9144001" y="1748900"/>
            <a:ext cx="2589240" cy="45090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3" name="Google Shape;1633;p263"/>
          <p:cNvSpPr txBox="1">
            <a:spLocks noGrp="1"/>
          </p:cNvSpPr>
          <p:nvPr>
            <p:ph type="body" idx="7"/>
          </p:nvPr>
        </p:nvSpPr>
        <p:spPr>
          <a:xfrm>
            <a:off x="6262889" y="1748900"/>
            <a:ext cx="2589240" cy="12984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263"/>
          <p:cNvSpPr txBox="1">
            <a:spLocks noGrp="1"/>
          </p:cNvSpPr>
          <p:nvPr>
            <p:ph type="body" idx="8"/>
          </p:nvPr>
        </p:nvSpPr>
        <p:spPr>
          <a:xfrm>
            <a:off x="9144001" y="1748900"/>
            <a:ext cx="2589240" cy="12984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5" name="Google Shape;1635;p263"/>
          <p:cNvSpPr txBox="1">
            <a:spLocks noGrp="1"/>
          </p:cNvSpPr>
          <p:nvPr>
            <p:ph type="body" idx="9"/>
          </p:nvPr>
        </p:nvSpPr>
        <p:spPr>
          <a:xfrm>
            <a:off x="1351053" y="1869066"/>
            <a:ext cx="914400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6" name="Google Shape;1636;p263"/>
          <p:cNvSpPr txBox="1">
            <a:spLocks noGrp="1"/>
          </p:cNvSpPr>
          <p:nvPr>
            <p:ph type="body" idx="13"/>
          </p:nvPr>
        </p:nvSpPr>
        <p:spPr>
          <a:xfrm>
            <a:off x="4225680" y="1869066"/>
            <a:ext cx="914400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7" name="Google Shape;1637;p263"/>
          <p:cNvSpPr txBox="1">
            <a:spLocks noGrp="1"/>
          </p:cNvSpPr>
          <p:nvPr>
            <p:ph type="body" idx="14"/>
          </p:nvPr>
        </p:nvSpPr>
        <p:spPr>
          <a:xfrm>
            <a:off x="7100309" y="1869066"/>
            <a:ext cx="914400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263"/>
          <p:cNvSpPr txBox="1">
            <a:spLocks noGrp="1"/>
          </p:cNvSpPr>
          <p:nvPr>
            <p:ph type="body" idx="15"/>
          </p:nvPr>
        </p:nvSpPr>
        <p:spPr>
          <a:xfrm>
            <a:off x="9981421" y="1869066"/>
            <a:ext cx="914400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9" name="Google Shape;1639;p263"/>
          <p:cNvSpPr txBox="1">
            <a:spLocks noGrp="1"/>
          </p:cNvSpPr>
          <p:nvPr>
            <p:ph type="body" idx="16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oriz Orange - WHT Logo 1">
  <p:cSld name="Photo Horiz Orange - WHT Logo 1"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264"/>
          <p:cNvSpPr/>
          <p:nvPr/>
        </p:nvSpPr>
        <p:spPr>
          <a:xfrm>
            <a:off x="0" y="0"/>
            <a:ext cx="324320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264"/>
          <p:cNvSpPr txBox="1">
            <a:spLocks noGrp="1"/>
          </p:cNvSpPr>
          <p:nvPr>
            <p:ph type="title"/>
          </p:nvPr>
        </p:nvSpPr>
        <p:spPr>
          <a:xfrm>
            <a:off x="264044" y="1271435"/>
            <a:ext cx="2576800" cy="1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43" name="Google Shape;1643;p264"/>
          <p:cNvSpPr txBox="1"/>
          <p:nvPr/>
        </p:nvSpPr>
        <p:spPr>
          <a:xfrm>
            <a:off x="188013" y="6487366"/>
            <a:ext cx="29308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264"/>
          <p:cNvSpPr txBox="1"/>
          <p:nvPr/>
        </p:nvSpPr>
        <p:spPr>
          <a:xfrm>
            <a:off x="11607885" y="6472576"/>
            <a:ext cx="3260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264"/>
          <p:cNvSpPr txBox="1">
            <a:spLocks noGrp="1"/>
          </p:cNvSpPr>
          <p:nvPr>
            <p:ph type="body" idx="1"/>
          </p:nvPr>
        </p:nvSpPr>
        <p:spPr>
          <a:xfrm>
            <a:off x="3842199" y="3884524"/>
            <a:ext cx="7533200" cy="1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6" name="Google Shape;1646;p264"/>
          <p:cNvSpPr>
            <a:spLocks noGrp="1"/>
          </p:cNvSpPr>
          <p:nvPr>
            <p:ph type="pic" idx="2"/>
          </p:nvPr>
        </p:nvSpPr>
        <p:spPr>
          <a:xfrm>
            <a:off x="3243264" y="1"/>
            <a:ext cx="8948800" cy="329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ize chart">
  <p:cSld name="Full size chart"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265"/>
          <p:cNvSpPr>
            <a:spLocks noGrp="1"/>
          </p:cNvSpPr>
          <p:nvPr>
            <p:ph type="chart" idx="2"/>
          </p:nvPr>
        </p:nvSpPr>
        <p:spPr>
          <a:xfrm>
            <a:off x="398463" y="1748900"/>
            <a:ext cx="11383962" cy="471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265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0" name="Google Shape;1650;p265"/>
          <p:cNvSpPr txBox="1">
            <a:spLocks noGrp="1"/>
          </p:cNvSpPr>
          <p:nvPr>
            <p:ph type="body" idx="1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act 1">
  <p:cSld name="Contact 1"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Google Shape;1652;p266"/>
          <p:cNvPicPr preferRelativeResize="0"/>
          <p:nvPr/>
        </p:nvPicPr>
        <p:blipFill rotWithShape="1">
          <a:blip r:embed="rId2">
            <a:alphaModFix/>
          </a:blip>
          <a:srcRect l="7586" b="31200"/>
          <a:stretch/>
        </p:blipFill>
        <p:spPr>
          <a:xfrm>
            <a:off x="1" y="2330234"/>
            <a:ext cx="5305375" cy="4527769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266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266"/>
          <p:cNvSpPr/>
          <p:nvPr/>
        </p:nvSpPr>
        <p:spPr>
          <a:xfrm>
            <a:off x="11378235" y="343639"/>
            <a:ext cx="459487" cy="459551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266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6" name="Google Shape;1656;p266"/>
          <p:cNvPicPr preferRelativeResize="0"/>
          <p:nvPr/>
        </p:nvPicPr>
        <p:blipFill rotWithShape="1">
          <a:blip r:embed="rId3">
            <a:alphaModFix/>
          </a:blip>
          <a:srcRect b="7175"/>
          <a:stretch/>
        </p:blipFill>
        <p:spPr>
          <a:xfrm>
            <a:off x="6548652" y="1252891"/>
            <a:ext cx="5282233" cy="55939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7" name="Google Shape;1657;p266"/>
          <p:cNvCxnSpPr/>
          <p:nvPr/>
        </p:nvCxnSpPr>
        <p:spPr>
          <a:xfrm>
            <a:off x="372600" y="5412933"/>
            <a:ext cx="3900" cy="8832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58" name="Google Shape;1658;p266"/>
          <p:cNvPicPr preferRelativeResize="0"/>
          <p:nvPr/>
        </p:nvPicPr>
        <p:blipFill rotWithShape="1">
          <a:blip r:embed="rId4">
            <a:alphaModFix/>
          </a:blip>
          <a:srcRect t="38537"/>
          <a:stretch/>
        </p:blipFill>
        <p:spPr>
          <a:xfrm>
            <a:off x="4306634" y="-5"/>
            <a:ext cx="3008565" cy="3068732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266"/>
          <p:cNvSpPr txBox="1">
            <a:spLocks noGrp="1"/>
          </p:cNvSpPr>
          <p:nvPr>
            <p:ph type="title"/>
          </p:nvPr>
        </p:nvSpPr>
        <p:spPr>
          <a:xfrm>
            <a:off x="332900" y="2368433"/>
            <a:ext cx="8192400" cy="4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60" name="Google Shape;1660;p266"/>
          <p:cNvSpPr txBox="1">
            <a:spLocks noGrp="1"/>
          </p:cNvSpPr>
          <p:nvPr>
            <p:ph type="title" idx="2"/>
          </p:nvPr>
        </p:nvSpPr>
        <p:spPr>
          <a:xfrm>
            <a:off x="332900" y="1387600"/>
            <a:ext cx="4699200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with content">
  <p:cSld name="Chart with content"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267"/>
          <p:cNvSpPr txBox="1">
            <a:spLocks noGrp="1"/>
          </p:cNvSpPr>
          <p:nvPr>
            <p:ph type="body" idx="1"/>
          </p:nvPr>
        </p:nvSpPr>
        <p:spPr>
          <a:xfrm>
            <a:off x="810569" y="3105540"/>
            <a:ext cx="4693003" cy="2331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267"/>
          <p:cNvSpPr>
            <a:spLocks noGrp="1"/>
          </p:cNvSpPr>
          <p:nvPr>
            <p:ph type="chart" idx="2"/>
          </p:nvPr>
        </p:nvSpPr>
        <p:spPr>
          <a:xfrm>
            <a:off x="6224588" y="1748900"/>
            <a:ext cx="5407025" cy="452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4" name="Google Shape;1664;p267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267"/>
          <p:cNvSpPr txBox="1">
            <a:spLocks noGrp="1"/>
          </p:cNvSpPr>
          <p:nvPr>
            <p:ph type="body" idx="3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2"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268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8" name="Google Shape;1668;p268"/>
          <p:cNvSpPr txBox="1">
            <a:spLocks noGrp="1"/>
          </p:cNvSpPr>
          <p:nvPr>
            <p:ph type="body" idx="1"/>
          </p:nvPr>
        </p:nvSpPr>
        <p:spPr>
          <a:xfrm>
            <a:off x="514905" y="1748900"/>
            <a:ext cx="5401108" cy="21579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268"/>
          <p:cNvSpPr txBox="1">
            <a:spLocks noGrp="1"/>
          </p:cNvSpPr>
          <p:nvPr>
            <p:ph type="body" idx="2"/>
          </p:nvPr>
        </p:nvSpPr>
        <p:spPr>
          <a:xfrm>
            <a:off x="6307917" y="1748900"/>
            <a:ext cx="5401108" cy="21579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0" name="Google Shape;1670;p268"/>
          <p:cNvSpPr txBox="1">
            <a:spLocks noGrp="1"/>
          </p:cNvSpPr>
          <p:nvPr>
            <p:ph type="body" idx="3"/>
          </p:nvPr>
        </p:nvSpPr>
        <p:spPr>
          <a:xfrm>
            <a:off x="514905" y="4074417"/>
            <a:ext cx="5401108" cy="21579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1" name="Google Shape;1671;p268"/>
          <p:cNvSpPr txBox="1">
            <a:spLocks noGrp="1"/>
          </p:cNvSpPr>
          <p:nvPr>
            <p:ph type="body" idx="4"/>
          </p:nvPr>
        </p:nvSpPr>
        <p:spPr>
          <a:xfrm>
            <a:off x="6307917" y="4074417"/>
            <a:ext cx="5401108" cy="21579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2" name="Google Shape;1672;p268"/>
          <p:cNvSpPr txBox="1">
            <a:spLocks noGrp="1"/>
          </p:cNvSpPr>
          <p:nvPr>
            <p:ph type="body" idx="5"/>
          </p:nvPr>
        </p:nvSpPr>
        <p:spPr>
          <a:xfrm>
            <a:off x="513634" y="4074417"/>
            <a:ext cx="5401096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3" name="Google Shape;1673;p268"/>
          <p:cNvSpPr txBox="1">
            <a:spLocks noGrp="1"/>
          </p:cNvSpPr>
          <p:nvPr>
            <p:ph type="body" idx="6"/>
          </p:nvPr>
        </p:nvSpPr>
        <p:spPr>
          <a:xfrm>
            <a:off x="514917" y="1748900"/>
            <a:ext cx="5401096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4" name="Google Shape;1674;p268"/>
          <p:cNvSpPr txBox="1">
            <a:spLocks noGrp="1"/>
          </p:cNvSpPr>
          <p:nvPr>
            <p:ph type="body" idx="7"/>
          </p:nvPr>
        </p:nvSpPr>
        <p:spPr>
          <a:xfrm>
            <a:off x="6307917" y="1748900"/>
            <a:ext cx="5401723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5" name="Google Shape;1675;p268"/>
          <p:cNvSpPr txBox="1">
            <a:spLocks noGrp="1"/>
          </p:cNvSpPr>
          <p:nvPr>
            <p:ph type="body" idx="8"/>
          </p:nvPr>
        </p:nvSpPr>
        <p:spPr>
          <a:xfrm>
            <a:off x="6307917" y="4074417"/>
            <a:ext cx="5401723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6" name="Google Shape;1676;p268"/>
          <p:cNvSpPr txBox="1">
            <a:spLocks noGrp="1"/>
          </p:cNvSpPr>
          <p:nvPr>
            <p:ph type="body" idx="9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3"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269"/>
          <p:cNvSpPr txBox="1">
            <a:spLocks noGrp="1"/>
          </p:cNvSpPr>
          <p:nvPr>
            <p:ph type="body" idx="1"/>
          </p:nvPr>
        </p:nvSpPr>
        <p:spPr>
          <a:xfrm>
            <a:off x="514905" y="1583810"/>
            <a:ext cx="5401108" cy="2165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50" tIns="182875" rIns="13716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9" name="Google Shape;1679;p269"/>
          <p:cNvSpPr txBox="1">
            <a:spLocks noGrp="1"/>
          </p:cNvSpPr>
          <p:nvPr>
            <p:ph type="body" idx="2"/>
          </p:nvPr>
        </p:nvSpPr>
        <p:spPr>
          <a:xfrm>
            <a:off x="514905" y="4092606"/>
            <a:ext cx="5401108" cy="2165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50" tIns="182875" rIns="13716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0" name="Google Shape;1680;p269"/>
          <p:cNvSpPr txBox="1">
            <a:spLocks noGrp="1"/>
          </p:cNvSpPr>
          <p:nvPr>
            <p:ph type="body" idx="3"/>
          </p:nvPr>
        </p:nvSpPr>
        <p:spPr>
          <a:xfrm>
            <a:off x="6308539" y="1584854"/>
            <a:ext cx="5401108" cy="2165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600" tIns="182875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1" name="Google Shape;1681;p269"/>
          <p:cNvSpPr txBox="1">
            <a:spLocks noGrp="1"/>
          </p:cNvSpPr>
          <p:nvPr>
            <p:ph type="body" idx="4"/>
          </p:nvPr>
        </p:nvSpPr>
        <p:spPr>
          <a:xfrm>
            <a:off x="6308539" y="4092606"/>
            <a:ext cx="5401108" cy="2165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600" tIns="182875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2" name="Google Shape;1682;p269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3" name="Google Shape;1683;p269"/>
          <p:cNvSpPr>
            <a:spLocks noGrp="1"/>
          </p:cNvSpPr>
          <p:nvPr>
            <p:ph type="body" idx="5"/>
          </p:nvPr>
        </p:nvSpPr>
        <p:spPr>
          <a:xfrm>
            <a:off x="3928725" y="1747378"/>
            <a:ext cx="4334549" cy="43345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4" name="Google Shape;1684;p269"/>
          <p:cNvSpPr txBox="1">
            <a:spLocks noGrp="1"/>
          </p:cNvSpPr>
          <p:nvPr>
            <p:ph type="body" idx="6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270"/>
          <p:cNvSpPr/>
          <p:nvPr/>
        </p:nvSpPr>
        <p:spPr>
          <a:xfrm>
            <a:off x="0" y="0"/>
            <a:ext cx="6229815" cy="68654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270"/>
          <p:cNvSpPr txBox="1">
            <a:spLocks noGrp="1"/>
          </p:cNvSpPr>
          <p:nvPr>
            <p:ph type="title"/>
          </p:nvPr>
        </p:nvSpPr>
        <p:spPr>
          <a:xfrm>
            <a:off x="293987" y="1476399"/>
            <a:ext cx="3856685" cy="1095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8" name="Google Shape;1688;p270"/>
          <p:cNvSpPr txBox="1">
            <a:spLocks noGrp="1"/>
          </p:cNvSpPr>
          <p:nvPr>
            <p:ph type="body" idx="1"/>
          </p:nvPr>
        </p:nvSpPr>
        <p:spPr>
          <a:xfrm>
            <a:off x="293987" y="2620846"/>
            <a:ext cx="3856685" cy="171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9" name="Google Shape;1689;p270"/>
          <p:cNvSpPr txBox="1">
            <a:spLocks noGrp="1"/>
          </p:cNvSpPr>
          <p:nvPr>
            <p:ph type="body" idx="2"/>
          </p:nvPr>
        </p:nvSpPr>
        <p:spPr>
          <a:xfrm>
            <a:off x="7482348" y="1613231"/>
            <a:ext cx="3838813" cy="341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0" name="Google Shape;1690;p270"/>
          <p:cNvSpPr txBox="1"/>
          <p:nvPr/>
        </p:nvSpPr>
        <p:spPr>
          <a:xfrm>
            <a:off x="188012" y="6610588"/>
            <a:ext cx="54553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270"/>
          <p:cNvSpPr/>
          <p:nvPr/>
        </p:nvSpPr>
        <p:spPr>
          <a:xfrm>
            <a:off x="11378235" y="34363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270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orizontal Photo - BLK Logo">
  <p:cSld name="Horizontal Photo - BLK Logo">
    <p:bg>
      <p:bgPr>
        <a:solidFill>
          <a:schemeClr val="dk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3142742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5" name="Google Shape;175;p130"/>
          <p:cNvSpPr/>
          <p:nvPr/>
        </p:nvSpPr>
        <p:spPr>
          <a:xfrm>
            <a:off x="0" y="3142741"/>
            <a:ext cx="12192000" cy="37152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30"/>
          <p:cNvSpPr txBox="1">
            <a:spLocks noGrp="1"/>
          </p:cNvSpPr>
          <p:nvPr>
            <p:ph type="title"/>
          </p:nvPr>
        </p:nvSpPr>
        <p:spPr>
          <a:xfrm>
            <a:off x="289615" y="1800762"/>
            <a:ext cx="7347317" cy="731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30"/>
          <p:cNvSpPr txBox="1"/>
          <p:nvPr/>
        </p:nvSpPr>
        <p:spPr>
          <a:xfrm>
            <a:off x="188012" y="6610588"/>
            <a:ext cx="54553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30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30"/>
          <p:cNvSpPr txBox="1">
            <a:spLocks noGrp="1"/>
          </p:cNvSpPr>
          <p:nvPr>
            <p:ph type="body" idx="1"/>
          </p:nvPr>
        </p:nvSpPr>
        <p:spPr>
          <a:xfrm>
            <a:off x="696686" y="3668713"/>
            <a:ext cx="10798628" cy="233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WHT Logo">
  <p:cSld name="Photo Pink - WHT Logo"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271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656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695" name="Google Shape;1695;p271"/>
          <p:cNvSpPr/>
          <p:nvPr/>
        </p:nvSpPr>
        <p:spPr>
          <a:xfrm>
            <a:off x="0" y="4035552"/>
            <a:ext cx="3267455" cy="28224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6" name="Google Shape;1696;p271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75" cy="204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271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BLK Logo">
  <p:cSld name="Photo Pink - BLK Logo">
    <p:bg>
      <p:bgPr>
        <a:solidFill>
          <a:schemeClr val="dk1"/>
        </a:solidFill>
        <a:effectLst/>
      </p:bgPr>
    </p:bg>
    <p:spTree>
      <p:nvGrpSpPr>
        <p:cNvPr id="1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272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656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700" name="Google Shape;1700;p272"/>
          <p:cNvSpPr/>
          <p:nvPr/>
        </p:nvSpPr>
        <p:spPr>
          <a:xfrm>
            <a:off x="1" y="4035552"/>
            <a:ext cx="3267454" cy="28224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272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75" cy="204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272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Blue - BLK Logo">
  <p:cSld name="Photo Blue - BLK Logo">
    <p:bg>
      <p:bgPr>
        <a:solidFill>
          <a:schemeClr val="dk1"/>
        </a:solidFill>
        <a:effectLst/>
      </p:bgPr>
    </p:bg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273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656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705" name="Google Shape;1705;p273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p273"/>
          <p:cNvSpPr/>
          <p:nvPr/>
        </p:nvSpPr>
        <p:spPr>
          <a:xfrm>
            <a:off x="1" y="4035552"/>
            <a:ext cx="3267454" cy="28224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273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75" cy="1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94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16" name="Google Shape;1716;p94"/>
          <p:cNvSpPr txBox="1">
            <a:spLocks noGrp="1"/>
          </p:cNvSpPr>
          <p:nvPr>
            <p:ph type="body" idx="1"/>
          </p:nvPr>
        </p:nvSpPr>
        <p:spPr>
          <a:xfrm>
            <a:off x="398463" y="1748900"/>
            <a:ext cx="109188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7" name="Google Shape;1717;p94"/>
          <p:cNvSpPr txBox="1">
            <a:spLocks noGrp="1"/>
          </p:cNvSpPr>
          <p:nvPr>
            <p:ph type="body" idx="2"/>
          </p:nvPr>
        </p:nvSpPr>
        <p:spPr>
          <a:xfrm>
            <a:off x="398185" y="1119188"/>
            <a:ext cx="109383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 1">
    <p:bg>
      <p:bgPr>
        <a:solidFill>
          <a:schemeClr val="lt1"/>
        </a:solidFill>
        <a:effectLst/>
      </p:bgPr>
    </p:bg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9" name="Google Shape;1719;p2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2768" y="889201"/>
            <a:ext cx="2514034" cy="125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2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4601" y="700100"/>
            <a:ext cx="1796100" cy="206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p274"/>
          <p:cNvPicPr preferRelativeResize="0"/>
          <p:nvPr/>
        </p:nvPicPr>
        <p:blipFill rotWithShape="1">
          <a:blip r:embed="rId4">
            <a:alphaModFix/>
          </a:blip>
          <a:srcRect t="76539"/>
          <a:stretch/>
        </p:blipFill>
        <p:spPr>
          <a:xfrm>
            <a:off x="5067200" y="1"/>
            <a:ext cx="6335333" cy="170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274"/>
          <p:cNvPicPr preferRelativeResize="0"/>
          <p:nvPr/>
        </p:nvPicPr>
        <p:blipFill rotWithShape="1">
          <a:blip r:embed="rId5">
            <a:alphaModFix/>
          </a:blip>
          <a:srcRect r="8306" b="38134"/>
          <a:stretch/>
        </p:blipFill>
        <p:spPr>
          <a:xfrm>
            <a:off x="8117901" y="3740034"/>
            <a:ext cx="4074100" cy="311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274"/>
          <p:cNvSpPr txBox="1">
            <a:spLocks noGrp="1"/>
          </p:cNvSpPr>
          <p:nvPr>
            <p:ph type="title"/>
          </p:nvPr>
        </p:nvSpPr>
        <p:spPr>
          <a:xfrm>
            <a:off x="932967" y="2242400"/>
            <a:ext cx="96447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274"/>
          <p:cNvSpPr txBox="1">
            <a:spLocks noGrp="1"/>
          </p:cNvSpPr>
          <p:nvPr>
            <p:ph type="subTitle" idx="1"/>
          </p:nvPr>
        </p:nvSpPr>
        <p:spPr>
          <a:xfrm>
            <a:off x="932967" y="3091284"/>
            <a:ext cx="5459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5" name="Google Shape;1725;p274"/>
          <p:cNvSpPr txBox="1">
            <a:spLocks noGrp="1"/>
          </p:cNvSpPr>
          <p:nvPr>
            <p:ph type="subTitle" idx="2"/>
          </p:nvPr>
        </p:nvSpPr>
        <p:spPr>
          <a:xfrm>
            <a:off x="932967" y="3920733"/>
            <a:ext cx="435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6" name="Google Shape;1726;p274"/>
          <p:cNvSpPr txBox="1">
            <a:spLocks noGrp="1"/>
          </p:cNvSpPr>
          <p:nvPr>
            <p:ph type="subTitle" idx="3"/>
          </p:nvPr>
        </p:nvSpPr>
        <p:spPr>
          <a:xfrm>
            <a:off x="932967" y="4528733"/>
            <a:ext cx="51648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7" name="Google Shape;1727;p274"/>
          <p:cNvSpPr txBox="1"/>
          <p:nvPr/>
        </p:nvSpPr>
        <p:spPr>
          <a:xfrm>
            <a:off x="1032769" y="6488785"/>
            <a:ext cx="556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2">
  <p:cSld name="Agenda 2"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275"/>
          <p:cNvSpPr/>
          <p:nvPr/>
        </p:nvSpPr>
        <p:spPr>
          <a:xfrm>
            <a:off x="-1" y="0"/>
            <a:ext cx="12192000" cy="68673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00" tIns="45700" rIns="914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0" name="Google Shape;1730;p275"/>
          <p:cNvPicPr preferRelativeResize="0"/>
          <p:nvPr/>
        </p:nvPicPr>
        <p:blipFill rotWithShape="1">
          <a:blip r:embed="rId2">
            <a:alphaModFix/>
          </a:blip>
          <a:srcRect l="-2985" t="47993" r="20728" b="9991"/>
          <a:stretch/>
        </p:blipFill>
        <p:spPr>
          <a:xfrm>
            <a:off x="274680" y="0"/>
            <a:ext cx="11917319" cy="6867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275"/>
          <p:cNvPicPr preferRelativeResize="0"/>
          <p:nvPr/>
        </p:nvPicPr>
        <p:blipFill rotWithShape="1">
          <a:blip r:embed="rId3">
            <a:alphaModFix/>
          </a:blip>
          <a:srcRect l="31191" b="34891"/>
          <a:stretch/>
        </p:blipFill>
        <p:spPr>
          <a:xfrm>
            <a:off x="-168" y="5284088"/>
            <a:ext cx="1731246" cy="1573912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275"/>
          <p:cNvSpPr txBox="1">
            <a:spLocks noGrp="1"/>
          </p:cNvSpPr>
          <p:nvPr>
            <p:ph type="body" idx="1"/>
          </p:nvPr>
        </p:nvSpPr>
        <p:spPr>
          <a:xfrm>
            <a:off x="6313489" y="2576025"/>
            <a:ext cx="7380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3" name="Google Shape;1733;p275"/>
          <p:cNvSpPr txBox="1">
            <a:spLocks noGrp="1"/>
          </p:cNvSpPr>
          <p:nvPr>
            <p:ph type="body" idx="2"/>
          </p:nvPr>
        </p:nvSpPr>
        <p:spPr>
          <a:xfrm>
            <a:off x="6313489" y="3031637"/>
            <a:ext cx="7380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4" name="Google Shape;1734;p275"/>
          <p:cNvSpPr txBox="1">
            <a:spLocks noGrp="1"/>
          </p:cNvSpPr>
          <p:nvPr>
            <p:ph type="body" idx="3"/>
          </p:nvPr>
        </p:nvSpPr>
        <p:spPr>
          <a:xfrm>
            <a:off x="6313489" y="3487249"/>
            <a:ext cx="7380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5" name="Google Shape;1735;p275"/>
          <p:cNvSpPr txBox="1">
            <a:spLocks noGrp="1"/>
          </p:cNvSpPr>
          <p:nvPr>
            <p:ph type="body" idx="4"/>
          </p:nvPr>
        </p:nvSpPr>
        <p:spPr>
          <a:xfrm>
            <a:off x="6313489" y="3942861"/>
            <a:ext cx="7380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6" name="Google Shape;1736;p275"/>
          <p:cNvSpPr txBox="1">
            <a:spLocks noGrp="1"/>
          </p:cNvSpPr>
          <p:nvPr>
            <p:ph type="body" idx="5"/>
          </p:nvPr>
        </p:nvSpPr>
        <p:spPr>
          <a:xfrm>
            <a:off x="6313489" y="4398473"/>
            <a:ext cx="7380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7" name="Google Shape;1737;p275"/>
          <p:cNvSpPr txBox="1">
            <a:spLocks noGrp="1"/>
          </p:cNvSpPr>
          <p:nvPr>
            <p:ph type="body" idx="6"/>
          </p:nvPr>
        </p:nvSpPr>
        <p:spPr>
          <a:xfrm>
            <a:off x="6313489" y="4854085"/>
            <a:ext cx="7380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8" name="Google Shape;1738;p275"/>
          <p:cNvSpPr txBox="1">
            <a:spLocks noGrp="1"/>
          </p:cNvSpPr>
          <p:nvPr>
            <p:ph type="body" idx="7"/>
          </p:nvPr>
        </p:nvSpPr>
        <p:spPr>
          <a:xfrm>
            <a:off x="7239611" y="2576025"/>
            <a:ext cx="39795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9" name="Google Shape;1739;p275"/>
          <p:cNvSpPr txBox="1">
            <a:spLocks noGrp="1"/>
          </p:cNvSpPr>
          <p:nvPr>
            <p:ph type="body" idx="8"/>
          </p:nvPr>
        </p:nvSpPr>
        <p:spPr>
          <a:xfrm>
            <a:off x="7239611" y="3031637"/>
            <a:ext cx="39795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0" name="Google Shape;1740;p275"/>
          <p:cNvSpPr txBox="1">
            <a:spLocks noGrp="1"/>
          </p:cNvSpPr>
          <p:nvPr>
            <p:ph type="body" idx="9"/>
          </p:nvPr>
        </p:nvSpPr>
        <p:spPr>
          <a:xfrm>
            <a:off x="7239611" y="3487249"/>
            <a:ext cx="39795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1" name="Google Shape;1741;p275"/>
          <p:cNvSpPr txBox="1">
            <a:spLocks noGrp="1"/>
          </p:cNvSpPr>
          <p:nvPr>
            <p:ph type="body" idx="13"/>
          </p:nvPr>
        </p:nvSpPr>
        <p:spPr>
          <a:xfrm>
            <a:off x="7239611" y="3942861"/>
            <a:ext cx="39795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2" name="Google Shape;1742;p275"/>
          <p:cNvSpPr txBox="1">
            <a:spLocks noGrp="1"/>
          </p:cNvSpPr>
          <p:nvPr>
            <p:ph type="body" idx="14"/>
          </p:nvPr>
        </p:nvSpPr>
        <p:spPr>
          <a:xfrm>
            <a:off x="7239611" y="4398473"/>
            <a:ext cx="39795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3" name="Google Shape;1743;p275"/>
          <p:cNvSpPr txBox="1">
            <a:spLocks noGrp="1"/>
          </p:cNvSpPr>
          <p:nvPr>
            <p:ph type="body" idx="15"/>
          </p:nvPr>
        </p:nvSpPr>
        <p:spPr>
          <a:xfrm>
            <a:off x="7239611" y="4854085"/>
            <a:ext cx="3979500" cy="4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44" name="Google Shape;1744;p275"/>
          <p:cNvSpPr txBox="1"/>
          <p:nvPr/>
        </p:nvSpPr>
        <p:spPr>
          <a:xfrm>
            <a:off x="188013" y="6610630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45700" rIns="91400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275"/>
          <p:cNvSpPr txBox="1">
            <a:spLocks noGrp="1"/>
          </p:cNvSpPr>
          <p:nvPr>
            <p:ph type="ctrTitle"/>
          </p:nvPr>
        </p:nvSpPr>
        <p:spPr>
          <a:xfrm>
            <a:off x="1143002" y="2552917"/>
            <a:ext cx="47484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a">
  <p:cSld name="Section Header 1a"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p276"/>
          <p:cNvSpPr/>
          <p:nvPr/>
        </p:nvSpPr>
        <p:spPr>
          <a:xfrm>
            <a:off x="-2" y="0"/>
            <a:ext cx="12192000" cy="68673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8" name="Google Shape;1748;p276"/>
          <p:cNvPicPr preferRelativeResize="0"/>
          <p:nvPr/>
        </p:nvPicPr>
        <p:blipFill rotWithShape="1">
          <a:blip r:embed="rId2">
            <a:alphaModFix/>
          </a:blip>
          <a:srcRect l="29438" t="6892" b="42686"/>
          <a:stretch/>
        </p:blipFill>
        <p:spPr>
          <a:xfrm>
            <a:off x="0" y="-3"/>
            <a:ext cx="8518357" cy="6867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276"/>
          <p:cNvPicPr preferRelativeResize="0"/>
          <p:nvPr/>
        </p:nvPicPr>
        <p:blipFill rotWithShape="1">
          <a:blip r:embed="rId3">
            <a:alphaModFix/>
          </a:blip>
          <a:srcRect t="35872" r="24681"/>
          <a:stretch/>
        </p:blipFill>
        <p:spPr>
          <a:xfrm>
            <a:off x="7345189" y="-4"/>
            <a:ext cx="4846809" cy="5477232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276"/>
          <p:cNvSpPr txBox="1">
            <a:spLocks noGrp="1"/>
          </p:cNvSpPr>
          <p:nvPr>
            <p:ph type="body" idx="1"/>
          </p:nvPr>
        </p:nvSpPr>
        <p:spPr>
          <a:xfrm>
            <a:off x="695391" y="3460580"/>
            <a:ext cx="914400" cy="20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19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1" name="Google Shape;1751;p276"/>
          <p:cNvSpPr txBox="1">
            <a:spLocks noGrp="1"/>
          </p:cNvSpPr>
          <p:nvPr>
            <p:ph type="ctrTitle"/>
          </p:nvPr>
        </p:nvSpPr>
        <p:spPr>
          <a:xfrm>
            <a:off x="1871161" y="4092957"/>
            <a:ext cx="5648100" cy="7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"/>
              <a:buNone/>
              <a:defRPr sz="44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52" name="Google Shape;1752;p276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276"/>
          <p:cNvSpPr txBox="1"/>
          <p:nvPr/>
        </p:nvSpPr>
        <p:spPr>
          <a:xfrm>
            <a:off x="11607886" y="6615997"/>
            <a:ext cx="326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">
    <p:spTree>
      <p:nvGrpSpPr>
        <p:cNvPr id="1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277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56" name="Google Shape;1756;p277"/>
          <p:cNvSpPr txBox="1">
            <a:spLocks noGrp="1"/>
          </p:cNvSpPr>
          <p:nvPr>
            <p:ph type="body" idx="1"/>
          </p:nvPr>
        </p:nvSpPr>
        <p:spPr>
          <a:xfrm>
            <a:off x="513633" y="1748900"/>
            <a:ext cx="2589300" cy="4508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7" name="Google Shape;1757;p277"/>
          <p:cNvSpPr txBox="1">
            <a:spLocks noGrp="1"/>
          </p:cNvSpPr>
          <p:nvPr>
            <p:ph type="body" idx="2"/>
          </p:nvPr>
        </p:nvSpPr>
        <p:spPr>
          <a:xfrm>
            <a:off x="3388260" y="1748900"/>
            <a:ext cx="2589300" cy="4508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8" name="Google Shape;1758;p277"/>
          <p:cNvSpPr txBox="1">
            <a:spLocks noGrp="1"/>
          </p:cNvSpPr>
          <p:nvPr>
            <p:ph type="body" idx="3"/>
          </p:nvPr>
        </p:nvSpPr>
        <p:spPr>
          <a:xfrm>
            <a:off x="513633" y="1748900"/>
            <a:ext cx="25893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9" name="Google Shape;1759;p277"/>
          <p:cNvSpPr txBox="1">
            <a:spLocks noGrp="1"/>
          </p:cNvSpPr>
          <p:nvPr>
            <p:ph type="body" idx="4"/>
          </p:nvPr>
        </p:nvSpPr>
        <p:spPr>
          <a:xfrm>
            <a:off x="3388260" y="1748900"/>
            <a:ext cx="25893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0" name="Google Shape;1760;p277"/>
          <p:cNvSpPr txBox="1">
            <a:spLocks noGrp="1"/>
          </p:cNvSpPr>
          <p:nvPr>
            <p:ph type="body" idx="5"/>
          </p:nvPr>
        </p:nvSpPr>
        <p:spPr>
          <a:xfrm>
            <a:off x="6262889" y="1748900"/>
            <a:ext cx="2589300" cy="4508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1" name="Google Shape;1761;p277"/>
          <p:cNvSpPr txBox="1">
            <a:spLocks noGrp="1"/>
          </p:cNvSpPr>
          <p:nvPr>
            <p:ph type="body" idx="6"/>
          </p:nvPr>
        </p:nvSpPr>
        <p:spPr>
          <a:xfrm>
            <a:off x="9144001" y="1748900"/>
            <a:ext cx="2589300" cy="4508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2" name="Google Shape;1762;p277"/>
          <p:cNvSpPr txBox="1">
            <a:spLocks noGrp="1"/>
          </p:cNvSpPr>
          <p:nvPr>
            <p:ph type="body" idx="7"/>
          </p:nvPr>
        </p:nvSpPr>
        <p:spPr>
          <a:xfrm>
            <a:off x="6262889" y="1748900"/>
            <a:ext cx="25893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3" name="Google Shape;1763;p277"/>
          <p:cNvSpPr txBox="1">
            <a:spLocks noGrp="1"/>
          </p:cNvSpPr>
          <p:nvPr>
            <p:ph type="body" idx="8"/>
          </p:nvPr>
        </p:nvSpPr>
        <p:spPr>
          <a:xfrm>
            <a:off x="9144001" y="1748900"/>
            <a:ext cx="25893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4" name="Google Shape;1764;p277"/>
          <p:cNvSpPr txBox="1">
            <a:spLocks noGrp="1"/>
          </p:cNvSpPr>
          <p:nvPr>
            <p:ph type="body" idx="9"/>
          </p:nvPr>
        </p:nvSpPr>
        <p:spPr>
          <a:xfrm>
            <a:off x="1351053" y="1869066"/>
            <a:ext cx="914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5" name="Google Shape;1765;p277"/>
          <p:cNvSpPr txBox="1">
            <a:spLocks noGrp="1"/>
          </p:cNvSpPr>
          <p:nvPr>
            <p:ph type="body" idx="13"/>
          </p:nvPr>
        </p:nvSpPr>
        <p:spPr>
          <a:xfrm>
            <a:off x="4225680" y="1869066"/>
            <a:ext cx="914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6" name="Google Shape;1766;p277"/>
          <p:cNvSpPr txBox="1">
            <a:spLocks noGrp="1"/>
          </p:cNvSpPr>
          <p:nvPr>
            <p:ph type="body" idx="14"/>
          </p:nvPr>
        </p:nvSpPr>
        <p:spPr>
          <a:xfrm>
            <a:off x="7100309" y="1869066"/>
            <a:ext cx="914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7" name="Google Shape;1767;p277"/>
          <p:cNvSpPr txBox="1">
            <a:spLocks noGrp="1"/>
          </p:cNvSpPr>
          <p:nvPr>
            <p:ph type="body" idx="15"/>
          </p:nvPr>
        </p:nvSpPr>
        <p:spPr>
          <a:xfrm>
            <a:off x="9981421" y="1869066"/>
            <a:ext cx="914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277"/>
          <p:cNvSpPr txBox="1">
            <a:spLocks noGrp="1"/>
          </p:cNvSpPr>
          <p:nvPr>
            <p:ph type="body" idx="16"/>
          </p:nvPr>
        </p:nvSpPr>
        <p:spPr>
          <a:xfrm>
            <a:off x="398185" y="1119188"/>
            <a:ext cx="109383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oriz Orange - WHT Logo 1">
  <p:cSld name="Photo Horiz Orange - WHT Logo 1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278"/>
          <p:cNvSpPr/>
          <p:nvPr/>
        </p:nvSpPr>
        <p:spPr>
          <a:xfrm>
            <a:off x="0" y="0"/>
            <a:ext cx="324330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p278"/>
          <p:cNvSpPr txBox="1">
            <a:spLocks noGrp="1"/>
          </p:cNvSpPr>
          <p:nvPr>
            <p:ph type="title"/>
          </p:nvPr>
        </p:nvSpPr>
        <p:spPr>
          <a:xfrm>
            <a:off x="264044" y="1271435"/>
            <a:ext cx="2576700" cy="17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2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2" name="Google Shape;1772;p278"/>
          <p:cNvSpPr txBox="1"/>
          <p:nvPr/>
        </p:nvSpPr>
        <p:spPr>
          <a:xfrm>
            <a:off x="188013" y="6487366"/>
            <a:ext cx="2930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278"/>
          <p:cNvSpPr txBox="1"/>
          <p:nvPr/>
        </p:nvSpPr>
        <p:spPr>
          <a:xfrm>
            <a:off x="11607885" y="6472576"/>
            <a:ext cx="326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4" name="Google Shape;1774;p278"/>
          <p:cNvSpPr txBox="1">
            <a:spLocks noGrp="1"/>
          </p:cNvSpPr>
          <p:nvPr>
            <p:ph type="body" idx="1"/>
          </p:nvPr>
        </p:nvSpPr>
        <p:spPr>
          <a:xfrm>
            <a:off x="3842199" y="3884524"/>
            <a:ext cx="7533300" cy="1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5" name="Google Shape;1775;p278"/>
          <p:cNvSpPr>
            <a:spLocks noGrp="1"/>
          </p:cNvSpPr>
          <p:nvPr>
            <p:ph type="pic" idx="2"/>
          </p:nvPr>
        </p:nvSpPr>
        <p:spPr>
          <a:xfrm>
            <a:off x="3243264" y="1"/>
            <a:ext cx="8948700" cy="32991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ize chart">
  <p:cSld name="Full size chart"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279"/>
          <p:cNvSpPr>
            <a:spLocks noGrp="1"/>
          </p:cNvSpPr>
          <p:nvPr>
            <p:ph type="chart" idx="2"/>
          </p:nvPr>
        </p:nvSpPr>
        <p:spPr>
          <a:xfrm>
            <a:off x="398463" y="1748900"/>
            <a:ext cx="11384100" cy="47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8" name="Google Shape;1778;p279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79" name="Google Shape;1779;p279"/>
          <p:cNvSpPr txBox="1">
            <a:spLocks noGrp="1"/>
          </p:cNvSpPr>
          <p:nvPr>
            <p:ph type="body" idx="1"/>
          </p:nvPr>
        </p:nvSpPr>
        <p:spPr>
          <a:xfrm>
            <a:off x="398185" y="1119188"/>
            <a:ext cx="109383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oriz Orange - WHT Logo">
  <p:cSld name="Photo Horiz Orange - WHT Logo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1"/>
          <p:cNvSpPr/>
          <p:nvPr/>
        </p:nvSpPr>
        <p:spPr>
          <a:xfrm>
            <a:off x="0" y="0"/>
            <a:ext cx="3243263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31"/>
          <p:cNvSpPr txBox="1">
            <a:spLocks noGrp="1"/>
          </p:cNvSpPr>
          <p:nvPr>
            <p:ph type="title"/>
          </p:nvPr>
        </p:nvSpPr>
        <p:spPr>
          <a:xfrm>
            <a:off x="264044" y="1271435"/>
            <a:ext cx="2576692" cy="171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31"/>
          <p:cNvSpPr txBox="1"/>
          <p:nvPr/>
        </p:nvSpPr>
        <p:spPr>
          <a:xfrm>
            <a:off x="188013" y="6487478"/>
            <a:ext cx="29305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31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31"/>
          <p:cNvSpPr txBox="1">
            <a:spLocks noGrp="1"/>
          </p:cNvSpPr>
          <p:nvPr>
            <p:ph type="body" idx="1"/>
          </p:nvPr>
        </p:nvSpPr>
        <p:spPr>
          <a:xfrm>
            <a:off x="3842198" y="3884524"/>
            <a:ext cx="7533210" cy="166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131"/>
          <p:cNvSpPr>
            <a:spLocks noGrp="1"/>
          </p:cNvSpPr>
          <p:nvPr>
            <p:ph type="pic" idx="2"/>
          </p:nvPr>
        </p:nvSpPr>
        <p:spPr>
          <a:xfrm>
            <a:off x="3243264" y="1"/>
            <a:ext cx="8948737" cy="3298957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act 1">
  <p:cSld name="Contact 1"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" name="Google Shape;1781;p280"/>
          <p:cNvPicPr preferRelativeResize="0"/>
          <p:nvPr/>
        </p:nvPicPr>
        <p:blipFill rotWithShape="1">
          <a:blip r:embed="rId2">
            <a:alphaModFix/>
          </a:blip>
          <a:srcRect l="7586" b="31200"/>
          <a:stretch/>
        </p:blipFill>
        <p:spPr>
          <a:xfrm>
            <a:off x="1" y="2330234"/>
            <a:ext cx="5305379" cy="4527769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280"/>
          <p:cNvSpPr txBox="1"/>
          <p:nvPr/>
        </p:nvSpPr>
        <p:spPr>
          <a:xfrm>
            <a:off x="188012" y="6610786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280"/>
          <p:cNvSpPr/>
          <p:nvPr/>
        </p:nvSpPr>
        <p:spPr>
          <a:xfrm>
            <a:off x="11378235" y="343639"/>
            <a:ext cx="459486" cy="45955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4" name="Google Shape;1784;p280"/>
          <p:cNvSpPr txBox="1"/>
          <p:nvPr/>
        </p:nvSpPr>
        <p:spPr>
          <a:xfrm>
            <a:off x="11607885" y="6472576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5" name="Google Shape;1785;p280"/>
          <p:cNvPicPr preferRelativeResize="0"/>
          <p:nvPr/>
        </p:nvPicPr>
        <p:blipFill rotWithShape="1">
          <a:blip r:embed="rId3">
            <a:alphaModFix/>
          </a:blip>
          <a:srcRect b="7175"/>
          <a:stretch/>
        </p:blipFill>
        <p:spPr>
          <a:xfrm>
            <a:off x="6548652" y="1252891"/>
            <a:ext cx="5282233" cy="55939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6" name="Google Shape;1786;p280"/>
          <p:cNvCxnSpPr/>
          <p:nvPr/>
        </p:nvCxnSpPr>
        <p:spPr>
          <a:xfrm>
            <a:off x="372600" y="5412933"/>
            <a:ext cx="3900" cy="8832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87" name="Google Shape;1787;p280"/>
          <p:cNvPicPr preferRelativeResize="0"/>
          <p:nvPr/>
        </p:nvPicPr>
        <p:blipFill rotWithShape="1">
          <a:blip r:embed="rId4">
            <a:alphaModFix/>
          </a:blip>
          <a:srcRect t="38537"/>
          <a:stretch/>
        </p:blipFill>
        <p:spPr>
          <a:xfrm>
            <a:off x="4306634" y="-5"/>
            <a:ext cx="3008566" cy="3068732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280"/>
          <p:cNvSpPr txBox="1">
            <a:spLocks noGrp="1"/>
          </p:cNvSpPr>
          <p:nvPr>
            <p:ph type="title"/>
          </p:nvPr>
        </p:nvSpPr>
        <p:spPr>
          <a:xfrm>
            <a:off x="332900" y="2368433"/>
            <a:ext cx="81924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9" name="Google Shape;1789;p280"/>
          <p:cNvSpPr txBox="1">
            <a:spLocks noGrp="1"/>
          </p:cNvSpPr>
          <p:nvPr>
            <p:ph type="title" idx="2"/>
          </p:nvPr>
        </p:nvSpPr>
        <p:spPr>
          <a:xfrm>
            <a:off x="332900" y="1387600"/>
            <a:ext cx="46992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with content">
  <p:cSld name="Chart with content"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281"/>
          <p:cNvSpPr txBox="1">
            <a:spLocks noGrp="1"/>
          </p:cNvSpPr>
          <p:nvPr>
            <p:ph type="body" idx="1"/>
          </p:nvPr>
        </p:nvSpPr>
        <p:spPr>
          <a:xfrm>
            <a:off x="810569" y="3105540"/>
            <a:ext cx="4692900" cy="23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2" name="Google Shape;1792;p281"/>
          <p:cNvSpPr>
            <a:spLocks noGrp="1"/>
          </p:cNvSpPr>
          <p:nvPr>
            <p:ph type="chart" idx="2"/>
          </p:nvPr>
        </p:nvSpPr>
        <p:spPr>
          <a:xfrm>
            <a:off x="6224588" y="1748900"/>
            <a:ext cx="5406900" cy="45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3" name="Google Shape;1793;p281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94" name="Google Shape;1794;p281"/>
          <p:cNvSpPr txBox="1">
            <a:spLocks noGrp="1"/>
          </p:cNvSpPr>
          <p:nvPr>
            <p:ph type="body" idx="3"/>
          </p:nvPr>
        </p:nvSpPr>
        <p:spPr>
          <a:xfrm>
            <a:off x="398185" y="1119188"/>
            <a:ext cx="109383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2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282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797" name="Google Shape;1797;p282"/>
          <p:cNvSpPr txBox="1">
            <a:spLocks noGrp="1"/>
          </p:cNvSpPr>
          <p:nvPr>
            <p:ph type="body" idx="1"/>
          </p:nvPr>
        </p:nvSpPr>
        <p:spPr>
          <a:xfrm>
            <a:off x="514905" y="1748900"/>
            <a:ext cx="5401200" cy="215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8" name="Google Shape;1798;p282"/>
          <p:cNvSpPr txBox="1">
            <a:spLocks noGrp="1"/>
          </p:cNvSpPr>
          <p:nvPr>
            <p:ph type="body" idx="2"/>
          </p:nvPr>
        </p:nvSpPr>
        <p:spPr>
          <a:xfrm>
            <a:off x="6307917" y="1748900"/>
            <a:ext cx="5401200" cy="215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9" name="Google Shape;1799;p282"/>
          <p:cNvSpPr txBox="1">
            <a:spLocks noGrp="1"/>
          </p:cNvSpPr>
          <p:nvPr>
            <p:ph type="body" idx="3"/>
          </p:nvPr>
        </p:nvSpPr>
        <p:spPr>
          <a:xfrm>
            <a:off x="514905" y="4074417"/>
            <a:ext cx="5401200" cy="215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0" name="Google Shape;1800;p282"/>
          <p:cNvSpPr txBox="1">
            <a:spLocks noGrp="1"/>
          </p:cNvSpPr>
          <p:nvPr>
            <p:ph type="body" idx="4"/>
          </p:nvPr>
        </p:nvSpPr>
        <p:spPr>
          <a:xfrm>
            <a:off x="6307917" y="4074417"/>
            <a:ext cx="5401200" cy="215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282"/>
          <p:cNvSpPr txBox="1">
            <a:spLocks noGrp="1"/>
          </p:cNvSpPr>
          <p:nvPr>
            <p:ph type="body" idx="5"/>
          </p:nvPr>
        </p:nvSpPr>
        <p:spPr>
          <a:xfrm>
            <a:off x="513634" y="4074417"/>
            <a:ext cx="54012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2" name="Google Shape;1802;p282"/>
          <p:cNvSpPr txBox="1">
            <a:spLocks noGrp="1"/>
          </p:cNvSpPr>
          <p:nvPr>
            <p:ph type="body" idx="6"/>
          </p:nvPr>
        </p:nvSpPr>
        <p:spPr>
          <a:xfrm>
            <a:off x="514917" y="1748900"/>
            <a:ext cx="54012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3" name="Google Shape;1803;p282"/>
          <p:cNvSpPr txBox="1">
            <a:spLocks noGrp="1"/>
          </p:cNvSpPr>
          <p:nvPr>
            <p:ph type="body" idx="7"/>
          </p:nvPr>
        </p:nvSpPr>
        <p:spPr>
          <a:xfrm>
            <a:off x="6307917" y="1748900"/>
            <a:ext cx="54021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4" name="Google Shape;1804;p282"/>
          <p:cNvSpPr txBox="1">
            <a:spLocks noGrp="1"/>
          </p:cNvSpPr>
          <p:nvPr>
            <p:ph type="body" idx="8"/>
          </p:nvPr>
        </p:nvSpPr>
        <p:spPr>
          <a:xfrm>
            <a:off x="6307917" y="4074417"/>
            <a:ext cx="54021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5" name="Google Shape;1805;p282"/>
          <p:cNvSpPr txBox="1">
            <a:spLocks noGrp="1"/>
          </p:cNvSpPr>
          <p:nvPr>
            <p:ph type="body" idx="9"/>
          </p:nvPr>
        </p:nvSpPr>
        <p:spPr>
          <a:xfrm>
            <a:off x="398185" y="1119188"/>
            <a:ext cx="109383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3"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283"/>
          <p:cNvSpPr txBox="1">
            <a:spLocks noGrp="1"/>
          </p:cNvSpPr>
          <p:nvPr>
            <p:ph type="body" idx="1"/>
          </p:nvPr>
        </p:nvSpPr>
        <p:spPr>
          <a:xfrm>
            <a:off x="514905" y="1583810"/>
            <a:ext cx="5401200" cy="216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75" tIns="182875" rIns="13716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283"/>
          <p:cNvSpPr txBox="1">
            <a:spLocks noGrp="1"/>
          </p:cNvSpPr>
          <p:nvPr>
            <p:ph type="body" idx="2"/>
          </p:nvPr>
        </p:nvSpPr>
        <p:spPr>
          <a:xfrm>
            <a:off x="514905" y="4092606"/>
            <a:ext cx="5401200" cy="216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75" tIns="182875" rIns="13716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9" name="Google Shape;1809;p283"/>
          <p:cNvSpPr txBox="1">
            <a:spLocks noGrp="1"/>
          </p:cNvSpPr>
          <p:nvPr>
            <p:ph type="body" idx="3"/>
          </p:nvPr>
        </p:nvSpPr>
        <p:spPr>
          <a:xfrm>
            <a:off x="6308539" y="1584854"/>
            <a:ext cx="5401200" cy="216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600" tIns="182875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0" name="Google Shape;1810;p283"/>
          <p:cNvSpPr txBox="1">
            <a:spLocks noGrp="1"/>
          </p:cNvSpPr>
          <p:nvPr>
            <p:ph type="body" idx="4"/>
          </p:nvPr>
        </p:nvSpPr>
        <p:spPr>
          <a:xfrm>
            <a:off x="6308539" y="4092606"/>
            <a:ext cx="5401200" cy="2165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600" tIns="182875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1" name="Google Shape;1811;p283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12" name="Google Shape;1812;p283"/>
          <p:cNvSpPr>
            <a:spLocks noGrp="1"/>
          </p:cNvSpPr>
          <p:nvPr>
            <p:ph type="body" idx="5"/>
          </p:nvPr>
        </p:nvSpPr>
        <p:spPr>
          <a:xfrm>
            <a:off x="3928725" y="1747378"/>
            <a:ext cx="4334400" cy="433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3" name="Google Shape;1813;p283"/>
          <p:cNvSpPr txBox="1">
            <a:spLocks noGrp="1"/>
          </p:cNvSpPr>
          <p:nvPr>
            <p:ph type="body" idx="6"/>
          </p:nvPr>
        </p:nvSpPr>
        <p:spPr>
          <a:xfrm>
            <a:off x="398185" y="1119188"/>
            <a:ext cx="109383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284"/>
          <p:cNvSpPr/>
          <p:nvPr/>
        </p:nvSpPr>
        <p:spPr>
          <a:xfrm>
            <a:off x="0" y="0"/>
            <a:ext cx="6230100" cy="686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6" name="Google Shape;1816;p284"/>
          <p:cNvSpPr txBox="1">
            <a:spLocks noGrp="1"/>
          </p:cNvSpPr>
          <p:nvPr>
            <p:ph type="title"/>
          </p:nvPr>
        </p:nvSpPr>
        <p:spPr>
          <a:xfrm>
            <a:off x="293987" y="1476399"/>
            <a:ext cx="38568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17" name="Google Shape;1817;p284"/>
          <p:cNvSpPr txBox="1">
            <a:spLocks noGrp="1"/>
          </p:cNvSpPr>
          <p:nvPr>
            <p:ph type="body" idx="1"/>
          </p:nvPr>
        </p:nvSpPr>
        <p:spPr>
          <a:xfrm>
            <a:off x="293987" y="2620846"/>
            <a:ext cx="38568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8" name="Google Shape;1818;p284"/>
          <p:cNvSpPr txBox="1">
            <a:spLocks noGrp="1"/>
          </p:cNvSpPr>
          <p:nvPr>
            <p:ph type="body" idx="2"/>
          </p:nvPr>
        </p:nvSpPr>
        <p:spPr>
          <a:xfrm>
            <a:off x="7482348" y="1613231"/>
            <a:ext cx="38388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9" name="Google Shape;1819;p284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0" name="Google Shape;1820;p284"/>
          <p:cNvSpPr/>
          <p:nvPr/>
        </p:nvSpPr>
        <p:spPr>
          <a:xfrm>
            <a:off x="11378235" y="343639"/>
            <a:ext cx="455232" cy="455295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284"/>
          <p:cNvSpPr txBox="1"/>
          <p:nvPr/>
        </p:nvSpPr>
        <p:spPr>
          <a:xfrm>
            <a:off x="11607886" y="6615997"/>
            <a:ext cx="326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WHT Logo">
  <p:cSld name="Photo Pink - WHT Logo">
    <p:spTree>
      <p:nvGrpSpPr>
        <p:cNvPr id="1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285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824" name="Google Shape;1824;p285"/>
          <p:cNvSpPr/>
          <p:nvPr/>
        </p:nvSpPr>
        <p:spPr>
          <a:xfrm>
            <a:off x="0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285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00" cy="20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26" name="Google Shape;1826;p285"/>
          <p:cNvSpPr txBox="1"/>
          <p:nvPr/>
        </p:nvSpPr>
        <p:spPr>
          <a:xfrm>
            <a:off x="11607886" y="6615997"/>
            <a:ext cx="326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BLK Logo">
  <p:cSld name="Photo Pink - BLK Logo">
    <p:bg>
      <p:bgPr>
        <a:solidFill>
          <a:schemeClr val="dk1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286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829" name="Google Shape;1829;p286"/>
          <p:cNvSpPr/>
          <p:nvPr/>
        </p:nvSpPr>
        <p:spPr>
          <a:xfrm>
            <a:off x="1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286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00" cy="20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286"/>
          <p:cNvSpPr txBox="1"/>
          <p:nvPr/>
        </p:nvSpPr>
        <p:spPr>
          <a:xfrm>
            <a:off x="11607886" y="6615997"/>
            <a:ext cx="326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Blue - BLK Logo">
  <p:cSld name="Photo Blue - BLK Logo">
    <p:bg>
      <p:bgPr>
        <a:solidFill>
          <a:schemeClr val="dk1"/>
        </a:solidFill>
        <a:effectLst/>
      </p:bgPr>
    </p:bg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287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834" name="Google Shape;1834;p287"/>
          <p:cNvSpPr txBox="1"/>
          <p:nvPr/>
        </p:nvSpPr>
        <p:spPr>
          <a:xfrm>
            <a:off x="11607886" y="6615997"/>
            <a:ext cx="326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p287"/>
          <p:cNvSpPr/>
          <p:nvPr/>
        </p:nvSpPr>
        <p:spPr>
          <a:xfrm>
            <a:off x="1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p287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00" cy="17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100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5" name="Google Shape;1845;p100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">
  <p:cSld name="Content 2"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101"/>
          <p:cNvSpPr txBox="1">
            <a:spLocks noGrp="1"/>
          </p:cNvSpPr>
          <p:nvPr>
            <p:ph type="title"/>
          </p:nvPr>
        </p:nvSpPr>
        <p:spPr>
          <a:xfrm>
            <a:off x="398323" y="469113"/>
            <a:ext cx="109384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8" name="Google Shape;1848;p101"/>
          <p:cNvSpPr txBox="1">
            <a:spLocks noGrp="1"/>
          </p:cNvSpPr>
          <p:nvPr>
            <p:ph type="body" idx="1"/>
          </p:nvPr>
        </p:nvSpPr>
        <p:spPr>
          <a:xfrm>
            <a:off x="398463" y="1748900"/>
            <a:ext cx="109188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2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9" name="Google Shape;1849;p101"/>
          <p:cNvSpPr txBox="1">
            <a:spLocks noGrp="1"/>
          </p:cNvSpPr>
          <p:nvPr>
            <p:ph type="body" idx="2"/>
          </p:nvPr>
        </p:nvSpPr>
        <p:spPr>
          <a:xfrm>
            <a:off x="398185" y="1119188"/>
            <a:ext cx="109384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2"/>
          <p:cNvSpPr/>
          <p:nvPr/>
        </p:nvSpPr>
        <p:spPr>
          <a:xfrm>
            <a:off x="-1" y="0"/>
            <a:ext cx="6227064" cy="6867144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32"/>
          <p:cNvSpPr txBox="1">
            <a:spLocks noGrp="1"/>
          </p:cNvSpPr>
          <p:nvPr>
            <p:ph type="title"/>
          </p:nvPr>
        </p:nvSpPr>
        <p:spPr>
          <a:xfrm>
            <a:off x="293987" y="1476399"/>
            <a:ext cx="3856685" cy="1095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2"/>
          <p:cNvSpPr txBox="1">
            <a:spLocks noGrp="1"/>
          </p:cNvSpPr>
          <p:nvPr>
            <p:ph type="body" idx="1"/>
          </p:nvPr>
        </p:nvSpPr>
        <p:spPr>
          <a:xfrm>
            <a:off x="293987" y="2620846"/>
            <a:ext cx="3856685" cy="171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132"/>
          <p:cNvSpPr txBox="1">
            <a:spLocks noGrp="1"/>
          </p:cNvSpPr>
          <p:nvPr>
            <p:ph type="body" idx="2"/>
          </p:nvPr>
        </p:nvSpPr>
        <p:spPr>
          <a:xfrm>
            <a:off x="7482348" y="1613231"/>
            <a:ext cx="3838813" cy="341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132"/>
          <p:cNvSpPr txBox="1"/>
          <p:nvPr/>
        </p:nvSpPr>
        <p:spPr>
          <a:xfrm>
            <a:off x="188012" y="6610588"/>
            <a:ext cx="54553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32"/>
          <p:cNvSpPr/>
          <p:nvPr/>
        </p:nvSpPr>
        <p:spPr>
          <a:xfrm>
            <a:off x="11378235" y="34363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32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 1">
    <p:bg>
      <p:bgPr>
        <a:solidFill>
          <a:schemeClr val="lt1"/>
        </a:solidFill>
        <a:effectLst/>
      </p:bgPr>
    </p:bg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1" name="Google Shape;1851;p2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2768" y="889201"/>
            <a:ext cx="2514033" cy="125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2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4601" y="700100"/>
            <a:ext cx="1796100" cy="206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288"/>
          <p:cNvPicPr preferRelativeResize="0"/>
          <p:nvPr/>
        </p:nvPicPr>
        <p:blipFill rotWithShape="1">
          <a:blip r:embed="rId4">
            <a:alphaModFix/>
          </a:blip>
          <a:srcRect t="76539"/>
          <a:stretch/>
        </p:blipFill>
        <p:spPr>
          <a:xfrm>
            <a:off x="5067200" y="1"/>
            <a:ext cx="6335333" cy="170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288"/>
          <p:cNvPicPr preferRelativeResize="0"/>
          <p:nvPr/>
        </p:nvPicPr>
        <p:blipFill rotWithShape="1">
          <a:blip r:embed="rId5">
            <a:alphaModFix/>
          </a:blip>
          <a:srcRect r="8306" b="38134"/>
          <a:stretch/>
        </p:blipFill>
        <p:spPr>
          <a:xfrm>
            <a:off x="8117901" y="3740034"/>
            <a:ext cx="4074100" cy="3117967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p288"/>
          <p:cNvSpPr txBox="1">
            <a:spLocks noGrp="1"/>
          </p:cNvSpPr>
          <p:nvPr>
            <p:ph type="title"/>
          </p:nvPr>
        </p:nvSpPr>
        <p:spPr>
          <a:xfrm>
            <a:off x="932967" y="2242400"/>
            <a:ext cx="9644800" cy="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6" name="Google Shape;1856;p288"/>
          <p:cNvSpPr txBox="1">
            <a:spLocks noGrp="1"/>
          </p:cNvSpPr>
          <p:nvPr>
            <p:ph type="subTitle" idx="1"/>
          </p:nvPr>
        </p:nvSpPr>
        <p:spPr>
          <a:xfrm>
            <a:off x="932967" y="3091284"/>
            <a:ext cx="54596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7" name="Google Shape;1857;p288"/>
          <p:cNvSpPr txBox="1">
            <a:spLocks noGrp="1"/>
          </p:cNvSpPr>
          <p:nvPr>
            <p:ph type="subTitle" idx="2"/>
          </p:nvPr>
        </p:nvSpPr>
        <p:spPr>
          <a:xfrm>
            <a:off x="932967" y="3920733"/>
            <a:ext cx="435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8" name="Google Shape;1858;p288"/>
          <p:cNvSpPr txBox="1">
            <a:spLocks noGrp="1"/>
          </p:cNvSpPr>
          <p:nvPr>
            <p:ph type="subTitle" idx="3"/>
          </p:nvPr>
        </p:nvSpPr>
        <p:spPr>
          <a:xfrm>
            <a:off x="932967" y="4528733"/>
            <a:ext cx="51648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9" name="Google Shape;1859;p288"/>
          <p:cNvSpPr txBox="1"/>
          <p:nvPr/>
        </p:nvSpPr>
        <p:spPr>
          <a:xfrm>
            <a:off x="1032769" y="6488785"/>
            <a:ext cx="5564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2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2" name="Google Shape;1862;p289"/>
          <p:cNvPicPr preferRelativeResize="0"/>
          <p:nvPr/>
        </p:nvPicPr>
        <p:blipFill rotWithShape="1">
          <a:blip r:embed="rId2">
            <a:alphaModFix/>
          </a:blip>
          <a:srcRect b="34891"/>
          <a:stretch/>
        </p:blipFill>
        <p:spPr>
          <a:xfrm>
            <a:off x="9141753" y="5299754"/>
            <a:ext cx="2516080" cy="1573911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p289"/>
          <p:cNvSpPr txBox="1"/>
          <p:nvPr/>
        </p:nvSpPr>
        <p:spPr>
          <a:xfrm>
            <a:off x="893927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4" name="Google Shape;1864;p2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0824400" cy="688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2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2768" y="889201"/>
            <a:ext cx="2514033" cy="1257033"/>
          </a:xfrm>
          <a:prstGeom prst="rect">
            <a:avLst/>
          </a:prstGeom>
          <a:noFill/>
          <a:ln>
            <a:noFill/>
          </a:ln>
        </p:spPr>
      </p:pic>
      <p:sp>
        <p:nvSpPr>
          <p:cNvPr id="1866" name="Google Shape;1866;p289"/>
          <p:cNvSpPr txBox="1">
            <a:spLocks noGrp="1"/>
          </p:cNvSpPr>
          <p:nvPr>
            <p:ph type="title"/>
          </p:nvPr>
        </p:nvSpPr>
        <p:spPr>
          <a:xfrm>
            <a:off x="932967" y="2242400"/>
            <a:ext cx="9644800" cy="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7" name="Google Shape;1867;p289"/>
          <p:cNvSpPr txBox="1">
            <a:spLocks noGrp="1"/>
          </p:cNvSpPr>
          <p:nvPr>
            <p:ph type="subTitle" idx="1"/>
          </p:nvPr>
        </p:nvSpPr>
        <p:spPr>
          <a:xfrm>
            <a:off x="932967" y="3091284"/>
            <a:ext cx="54596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8" name="Google Shape;1868;p289"/>
          <p:cNvSpPr txBox="1">
            <a:spLocks noGrp="1"/>
          </p:cNvSpPr>
          <p:nvPr>
            <p:ph type="subTitle" idx="2"/>
          </p:nvPr>
        </p:nvSpPr>
        <p:spPr>
          <a:xfrm>
            <a:off x="932967" y="3920733"/>
            <a:ext cx="435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9" name="Google Shape;1869;p289"/>
          <p:cNvSpPr txBox="1">
            <a:spLocks noGrp="1"/>
          </p:cNvSpPr>
          <p:nvPr>
            <p:ph type="subTitle" idx="3"/>
          </p:nvPr>
        </p:nvSpPr>
        <p:spPr>
          <a:xfrm>
            <a:off x="932967" y="4528733"/>
            <a:ext cx="51648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0" name="Google Shape;1870;p289"/>
          <p:cNvSpPr/>
          <p:nvPr/>
        </p:nvSpPr>
        <p:spPr>
          <a:xfrm>
            <a:off x="0" y="5515200"/>
            <a:ext cx="2323200" cy="1358400"/>
          </a:xfrm>
          <a:prstGeom prst="rtTriangle">
            <a:avLst/>
          </a:prstGeom>
          <a:solidFill>
            <a:srgbClr val="F9842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289"/>
          <p:cNvSpPr txBox="1"/>
          <p:nvPr/>
        </p:nvSpPr>
        <p:spPr>
          <a:xfrm>
            <a:off x="1032769" y="6488785"/>
            <a:ext cx="5564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spTree>
      <p:nvGrpSpPr>
        <p:cNvPr id="1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" name="Google Shape;1873;p290"/>
          <p:cNvPicPr preferRelativeResize="0"/>
          <p:nvPr/>
        </p:nvPicPr>
        <p:blipFill rotWithShape="1">
          <a:blip r:embed="rId2">
            <a:alphaModFix/>
          </a:blip>
          <a:srcRect l="25892" b="58754"/>
          <a:stretch/>
        </p:blipFill>
        <p:spPr>
          <a:xfrm>
            <a:off x="0" y="3831101"/>
            <a:ext cx="4751000" cy="3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290"/>
          <p:cNvPicPr preferRelativeResize="0"/>
          <p:nvPr/>
        </p:nvPicPr>
        <p:blipFill rotWithShape="1">
          <a:blip r:embed="rId3">
            <a:alphaModFix/>
          </a:blip>
          <a:srcRect l="28276" t="815" r="-5915" b="58630"/>
          <a:stretch/>
        </p:blipFill>
        <p:spPr>
          <a:xfrm>
            <a:off x="0" y="3531234"/>
            <a:ext cx="5185365" cy="3326767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290"/>
          <p:cNvSpPr txBox="1"/>
          <p:nvPr/>
        </p:nvSpPr>
        <p:spPr>
          <a:xfrm>
            <a:off x="169369" y="6488785"/>
            <a:ext cx="5564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6" name="Google Shape;1876;p290"/>
          <p:cNvPicPr preferRelativeResize="0"/>
          <p:nvPr/>
        </p:nvPicPr>
        <p:blipFill rotWithShape="1">
          <a:blip r:embed="rId4">
            <a:alphaModFix/>
          </a:blip>
          <a:srcRect t="83635" r="14617" b="-1231"/>
          <a:stretch/>
        </p:blipFill>
        <p:spPr>
          <a:xfrm>
            <a:off x="7462733" y="0"/>
            <a:ext cx="4751000" cy="1647267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290"/>
          <p:cNvSpPr txBox="1">
            <a:spLocks noGrp="1"/>
          </p:cNvSpPr>
          <p:nvPr>
            <p:ph type="title"/>
          </p:nvPr>
        </p:nvSpPr>
        <p:spPr>
          <a:xfrm>
            <a:off x="1034567" y="2599200"/>
            <a:ext cx="4699200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8" name="Google Shape;1878;p290"/>
          <p:cNvSpPr txBox="1">
            <a:spLocks noGrp="1"/>
          </p:cNvSpPr>
          <p:nvPr>
            <p:ph type="subTitle" idx="1"/>
          </p:nvPr>
        </p:nvSpPr>
        <p:spPr>
          <a:xfrm>
            <a:off x="7462733" y="2599200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p290"/>
          <p:cNvSpPr txBox="1">
            <a:spLocks noGrp="1"/>
          </p:cNvSpPr>
          <p:nvPr>
            <p:ph type="subTitle" idx="2"/>
          </p:nvPr>
        </p:nvSpPr>
        <p:spPr>
          <a:xfrm>
            <a:off x="7462733" y="3055961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p290"/>
          <p:cNvSpPr txBox="1">
            <a:spLocks noGrp="1"/>
          </p:cNvSpPr>
          <p:nvPr>
            <p:ph type="subTitle" idx="3"/>
          </p:nvPr>
        </p:nvSpPr>
        <p:spPr>
          <a:xfrm>
            <a:off x="7462733" y="3512721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1" name="Google Shape;1881;p290"/>
          <p:cNvSpPr txBox="1">
            <a:spLocks noGrp="1"/>
          </p:cNvSpPr>
          <p:nvPr>
            <p:ph type="subTitle" idx="4"/>
          </p:nvPr>
        </p:nvSpPr>
        <p:spPr>
          <a:xfrm>
            <a:off x="7462733" y="3969483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2" name="Google Shape;1882;p290"/>
          <p:cNvSpPr txBox="1">
            <a:spLocks noGrp="1"/>
          </p:cNvSpPr>
          <p:nvPr>
            <p:ph type="subTitle" idx="5"/>
          </p:nvPr>
        </p:nvSpPr>
        <p:spPr>
          <a:xfrm>
            <a:off x="7462733" y="4426244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3" name="Google Shape;1883;p290"/>
          <p:cNvSpPr txBox="1">
            <a:spLocks noGrp="1"/>
          </p:cNvSpPr>
          <p:nvPr>
            <p:ph type="subTitle" idx="6"/>
          </p:nvPr>
        </p:nvSpPr>
        <p:spPr>
          <a:xfrm>
            <a:off x="7462733" y="4883004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4" name="Google Shape;1884;p290"/>
          <p:cNvSpPr txBox="1">
            <a:spLocks noGrp="1"/>
          </p:cNvSpPr>
          <p:nvPr>
            <p:ph type="subTitle" idx="7"/>
          </p:nvPr>
        </p:nvSpPr>
        <p:spPr>
          <a:xfrm>
            <a:off x="6304600" y="2599200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p290"/>
          <p:cNvSpPr txBox="1">
            <a:spLocks noGrp="1"/>
          </p:cNvSpPr>
          <p:nvPr>
            <p:ph type="subTitle" idx="8"/>
          </p:nvPr>
        </p:nvSpPr>
        <p:spPr>
          <a:xfrm>
            <a:off x="6304600" y="3055967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p290"/>
          <p:cNvSpPr txBox="1">
            <a:spLocks noGrp="1"/>
          </p:cNvSpPr>
          <p:nvPr>
            <p:ph type="subTitle" idx="9"/>
          </p:nvPr>
        </p:nvSpPr>
        <p:spPr>
          <a:xfrm>
            <a:off x="6304600" y="3512733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7" name="Google Shape;1887;p290"/>
          <p:cNvSpPr txBox="1">
            <a:spLocks noGrp="1"/>
          </p:cNvSpPr>
          <p:nvPr>
            <p:ph type="subTitle" idx="13"/>
          </p:nvPr>
        </p:nvSpPr>
        <p:spPr>
          <a:xfrm>
            <a:off x="6304600" y="3969467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8" name="Google Shape;1888;p290"/>
          <p:cNvSpPr txBox="1">
            <a:spLocks noGrp="1"/>
          </p:cNvSpPr>
          <p:nvPr>
            <p:ph type="subTitle" idx="14"/>
          </p:nvPr>
        </p:nvSpPr>
        <p:spPr>
          <a:xfrm>
            <a:off x="6304600" y="4426267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9" name="Google Shape;1889;p290"/>
          <p:cNvSpPr txBox="1">
            <a:spLocks noGrp="1"/>
          </p:cNvSpPr>
          <p:nvPr>
            <p:ph type="subTitle" idx="15"/>
          </p:nvPr>
        </p:nvSpPr>
        <p:spPr>
          <a:xfrm>
            <a:off x="6304600" y="4882967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2">
  <p:cSld name="Agenda 2"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291"/>
          <p:cNvSpPr/>
          <p:nvPr/>
        </p:nvSpPr>
        <p:spPr>
          <a:xfrm>
            <a:off x="-1" y="0"/>
            <a:ext cx="12192000" cy="68672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2" name="Google Shape;1892;p291"/>
          <p:cNvPicPr preferRelativeResize="0"/>
          <p:nvPr/>
        </p:nvPicPr>
        <p:blipFill rotWithShape="1">
          <a:blip r:embed="rId2">
            <a:alphaModFix/>
          </a:blip>
          <a:srcRect l="-2985" t="49448" r="20728" b="7262"/>
          <a:stretch/>
        </p:blipFill>
        <p:spPr>
          <a:xfrm>
            <a:off x="274667" y="1"/>
            <a:ext cx="11917336" cy="686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291"/>
          <p:cNvPicPr preferRelativeResize="0"/>
          <p:nvPr/>
        </p:nvPicPr>
        <p:blipFill rotWithShape="1">
          <a:blip r:embed="rId3">
            <a:alphaModFix/>
          </a:blip>
          <a:srcRect l="31191" b="34891"/>
          <a:stretch/>
        </p:blipFill>
        <p:spPr>
          <a:xfrm>
            <a:off x="-168" y="5252120"/>
            <a:ext cx="1731247" cy="157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291"/>
          <p:cNvPicPr preferRelativeResize="0"/>
          <p:nvPr/>
        </p:nvPicPr>
        <p:blipFill rotWithShape="1">
          <a:blip r:embed="rId4">
            <a:alphaModFix/>
          </a:blip>
          <a:srcRect l="51643" t="87805" r="4590" b="-1110"/>
          <a:stretch/>
        </p:blipFill>
        <p:spPr>
          <a:xfrm rot="10800000">
            <a:off x="10503635" y="5999100"/>
            <a:ext cx="1688365" cy="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Google Shape;1895;p291"/>
          <p:cNvSpPr txBox="1"/>
          <p:nvPr/>
        </p:nvSpPr>
        <p:spPr>
          <a:xfrm>
            <a:off x="169369" y="6488785"/>
            <a:ext cx="5564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6" name="Google Shape;1896;p291"/>
          <p:cNvSpPr txBox="1">
            <a:spLocks noGrp="1"/>
          </p:cNvSpPr>
          <p:nvPr>
            <p:ph type="title"/>
          </p:nvPr>
        </p:nvSpPr>
        <p:spPr>
          <a:xfrm>
            <a:off x="1034567" y="2599200"/>
            <a:ext cx="4699200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7" name="Google Shape;1897;p291"/>
          <p:cNvSpPr txBox="1">
            <a:spLocks noGrp="1"/>
          </p:cNvSpPr>
          <p:nvPr>
            <p:ph type="subTitle" idx="1"/>
          </p:nvPr>
        </p:nvSpPr>
        <p:spPr>
          <a:xfrm>
            <a:off x="7462733" y="2599200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8" name="Google Shape;1898;p291"/>
          <p:cNvSpPr txBox="1">
            <a:spLocks noGrp="1"/>
          </p:cNvSpPr>
          <p:nvPr>
            <p:ph type="subTitle" idx="2"/>
          </p:nvPr>
        </p:nvSpPr>
        <p:spPr>
          <a:xfrm>
            <a:off x="7462733" y="3055961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9" name="Google Shape;1899;p291"/>
          <p:cNvSpPr txBox="1">
            <a:spLocks noGrp="1"/>
          </p:cNvSpPr>
          <p:nvPr>
            <p:ph type="subTitle" idx="3"/>
          </p:nvPr>
        </p:nvSpPr>
        <p:spPr>
          <a:xfrm>
            <a:off x="7462733" y="3512721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0" name="Google Shape;1900;p291"/>
          <p:cNvSpPr txBox="1">
            <a:spLocks noGrp="1"/>
          </p:cNvSpPr>
          <p:nvPr>
            <p:ph type="subTitle" idx="4"/>
          </p:nvPr>
        </p:nvSpPr>
        <p:spPr>
          <a:xfrm>
            <a:off x="7462733" y="3969483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1" name="Google Shape;1901;p291"/>
          <p:cNvSpPr txBox="1">
            <a:spLocks noGrp="1"/>
          </p:cNvSpPr>
          <p:nvPr>
            <p:ph type="subTitle" idx="5"/>
          </p:nvPr>
        </p:nvSpPr>
        <p:spPr>
          <a:xfrm>
            <a:off x="7462733" y="4426244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p291"/>
          <p:cNvSpPr txBox="1">
            <a:spLocks noGrp="1"/>
          </p:cNvSpPr>
          <p:nvPr>
            <p:ph type="subTitle" idx="6"/>
          </p:nvPr>
        </p:nvSpPr>
        <p:spPr>
          <a:xfrm>
            <a:off x="7462733" y="4883004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3" name="Google Shape;1903;p291"/>
          <p:cNvSpPr txBox="1">
            <a:spLocks noGrp="1"/>
          </p:cNvSpPr>
          <p:nvPr>
            <p:ph type="subTitle" idx="7"/>
          </p:nvPr>
        </p:nvSpPr>
        <p:spPr>
          <a:xfrm>
            <a:off x="6304600" y="2599200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4" name="Google Shape;1904;p291"/>
          <p:cNvSpPr txBox="1">
            <a:spLocks noGrp="1"/>
          </p:cNvSpPr>
          <p:nvPr>
            <p:ph type="subTitle" idx="8"/>
          </p:nvPr>
        </p:nvSpPr>
        <p:spPr>
          <a:xfrm>
            <a:off x="6304600" y="3055967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5" name="Google Shape;1905;p291"/>
          <p:cNvSpPr txBox="1">
            <a:spLocks noGrp="1"/>
          </p:cNvSpPr>
          <p:nvPr>
            <p:ph type="subTitle" idx="9"/>
          </p:nvPr>
        </p:nvSpPr>
        <p:spPr>
          <a:xfrm>
            <a:off x="6304600" y="3512733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6" name="Google Shape;1906;p291"/>
          <p:cNvSpPr txBox="1">
            <a:spLocks noGrp="1"/>
          </p:cNvSpPr>
          <p:nvPr>
            <p:ph type="subTitle" idx="13"/>
          </p:nvPr>
        </p:nvSpPr>
        <p:spPr>
          <a:xfrm>
            <a:off x="6304600" y="3969467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7" name="Google Shape;1907;p291"/>
          <p:cNvSpPr txBox="1">
            <a:spLocks noGrp="1"/>
          </p:cNvSpPr>
          <p:nvPr>
            <p:ph type="subTitle" idx="14"/>
          </p:nvPr>
        </p:nvSpPr>
        <p:spPr>
          <a:xfrm>
            <a:off x="6304600" y="4426267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8" name="Google Shape;1908;p291"/>
          <p:cNvSpPr txBox="1">
            <a:spLocks noGrp="1"/>
          </p:cNvSpPr>
          <p:nvPr>
            <p:ph type="subTitle" idx="15"/>
          </p:nvPr>
        </p:nvSpPr>
        <p:spPr>
          <a:xfrm>
            <a:off x="6304600" y="4882967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">
  <p:cSld name="Section Header 1"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292"/>
          <p:cNvSpPr/>
          <p:nvPr/>
        </p:nvSpPr>
        <p:spPr>
          <a:xfrm>
            <a:off x="-1" y="0"/>
            <a:ext cx="12192000" cy="68672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292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p292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3" name="Google Shape;1913;p292"/>
          <p:cNvSpPr txBox="1">
            <a:spLocks noGrp="1"/>
          </p:cNvSpPr>
          <p:nvPr>
            <p:ph type="title"/>
          </p:nvPr>
        </p:nvSpPr>
        <p:spPr>
          <a:xfrm>
            <a:off x="560200" y="3707533"/>
            <a:ext cx="1354800" cy="15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14" name="Google Shape;1914;p292"/>
          <p:cNvSpPr txBox="1">
            <a:spLocks noGrp="1"/>
          </p:cNvSpPr>
          <p:nvPr>
            <p:ph type="title" idx="2"/>
          </p:nvPr>
        </p:nvSpPr>
        <p:spPr>
          <a:xfrm>
            <a:off x="1915000" y="4118300"/>
            <a:ext cx="8036400" cy="10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a">
  <p:cSld name="Section Header 1a"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293"/>
          <p:cNvSpPr/>
          <p:nvPr/>
        </p:nvSpPr>
        <p:spPr>
          <a:xfrm>
            <a:off x="-1" y="0"/>
            <a:ext cx="12192000" cy="68672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293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8" name="Google Shape;1918;p293"/>
          <p:cNvPicPr preferRelativeResize="0"/>
          <p:nvPr/>
        </p:nvPicPr>
        <p:blipFill rotWithShape="1">
          <a:blip r:embed="rId2">
            <a:alphaModFix/>
          </a:blip>
          <a:srcRect l="19663" t="20665" r="14285" b="26490"/>
          <a:stretch/>
        </p:blipFill>
        <p:spPr>
          <a:xfrm>
            <a:off x="-372233" y="-212234"/>
            <a:ext cx="9127568" cy="737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9" name="Google Shape;1919;p2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7734" y="0"/>
            <a:ext cx="4854268" cy="5453229"/>
          </a:xfrm>
          <a:prstGeom prst="rect">
            <a:avLst/>
          </a:prstGeom>
          <a:noFill/>
          <a:ln>
            <a:noFill/>
          </a:ln>
        </p:spPr>
      </p:pic>
      <p:sp>
        <p:nvSpPr>
          <p:cNvPr id="1920" name="Google Shape;1920;p293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1" name="Google Shape;1921;p293"/>
          <p:cNvSpPr txBox="1">
            <a:spLocks noGrp="1"/>
          </p:cNvSpPr>
          <p:nvPr>
            <p:ph type="title"/>
          </p:nvPr>
        </p:nvSpPr>
        <p:spPr>
          <a:xfrm>
            <a:off x="560200" y="3707533"/>
            <a:ext cx="1354800" cy="15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2" name="Google Shape;1922;p293"/>
          <p:cNvSpPr txBox="1">
            <a:spLocks noGrp="1"/>
          </p:cNvSpPr>
          <p:nvPr>
            <p:ph type="title" idx="2"/>
          </p:nvPr>
        </p:nvSpPr>
        <p:spPr>
          <a:xfrm>
            <a:off x="1915000" y="4118300"/>
            <a:ext cx="8036400" cy="10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act 2">
  <p:cSld name="Contact 2"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294"/>
          <p:cNvSpPr/>
          <p:nvPr/>
        </p:nvSpPr>
        <p:spPr>
          <a:xfrm>
            <a:off x="-1" y="0"/>
            <a:ext cx="12192000" cy="68672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5" name="Google Shape;1925;p294" descr="Logo, 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78235" y="34364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p294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7" name="Google Shape;1927;p294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8" name="Google Shape;1928;p294"/>
          <p:cNvSpPr txBox="1"/>
          <p:nvPr/>
        </p:nvSpPr>
        <p:spPr>
          <a:xfrm>
            <a:off x="533703" y="4627868"/>
            <a:ext cx="1492400" cy="14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0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</a:t>
            </a:r>
            <a:endParaRPr sz="10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</a:t>
            </a:r>
            <a:endParaRPr sz="10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9" name="Google Shape;1929;p294"/>
          <p:cNvSpPr txBox="1"/>
          <p:nvPr/>
        </p:nvSpPr>
        <p:spPr>
          <a:xfrm>
            <a:off x="1801953" y="4627856"/>
            <a:ext cx="36160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couchbase.com</a:t>
            </a: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twitter.com/couchbase</a:t>
            </a: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facebook.com/couchbase</a:t>
            </a: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30" name="Google Shape;1930;p294"/>
          <p:cNvCxnSpPr/>
          <p:nvPr/>
        </p:nvCxnSpPr>
        <p:spPr>
          <a:xfrm>
            <a:off x="405072" y="4385543"/>
            <a:ext cx="0" cy="18692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1" name="Google Shape;1931;p294"/>
          <p:cNvSpPr txBox="1">
            <a:spLocks noGrp="1"/>
          </p:cNvSpPr>
          <p:nvPr>
            <p:ph type="title"/>
          </p:nvPr>
        </p:nvSpPr>
        <p:spPr>
          <a:xfrm>
            <a:off x="332900" y="2368433"/>
            <a:ext cx="8192400" cy="4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2" name="Google Shape;1932;p294"/>
          <p:cNvSpPr txBox="1">
            <a:spLocks noGrp="1"/>
          </p:cNvSpPr>
          <p:nvPr>
            <p:ph type="title" idx="2"/>
          </p:nvPr>
        </p:nvSpPr>
        <p:spPr>
          <a:xfrm>
            <a:off x="332900" y="1387600"/>
            <a:ext cx="4699200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act 1">
  <p:cSld name="Contact 1"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4" name="Google Shape;1934;p295"/>
          <p:cNvPicPr preferRelativeResize="0"/>
          <p:nvPr/>
        </p:nvPicPr>
        <p:blipFill rotWithShape="1">
          <a:blip r:embed="rId2">
            <a:alphaModFix/>
          </a:blip>
          <a:srcRect l="7586" b="31200"/>
          <a:stretch/>
        </p:blipFill>
        <p:spPr>
          <a:xfrm>
            <a:off x="1" y="2330234"/>
            <a:ext cx="5305375" cy="4527769"/>
          </a:xfrm>
          <a:prstGeom prst="rect">
            <a:avLst/>
          </a:prstGeom>
          <a:noFill/>
          <a:ln>
            <a:noFill/>
          </a:ln>
        </p:spPr>
      </p:pic>
      <p:sp>
        <p:nvSpPr>
          <p:cNvPr id="1935" name="Google Shape;1935;p295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6" name="Google Shape;1936;p295"/>
          <p:cNvSpPr/>
          <p:nvPr/>
        </p:nvSpPr>
        <p:spPr>
          <a:xfrm>
            <a:off x="11378235" y="343639"/>
            <a:ext cx="459487" cy="459551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7" name="Google Shape;1937;p295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8" name="Google Shape;1938;p295"/>
          <p:cNvPicPr preferRelativeResize="0"/>
          <p:nvPr/>
        </p:nvPicPr>
        <p:blipFill rotWithShape="1">
          <a:blip r:embed="rId3">
            <a:alphaModFix/>
          </a:blip>
          <a:srcRect b="7175"/>
          <a:stretch/>
        </p:blipFill>
        <p:spPr>
          <a:xfrm>
            <a:off x="6548652" y="1252891"/>
            <a:ext cx="5282233" cy="559393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p295"/>
          <p:cNvSpPr txBox="1"/>
          <p:nvPr/>
        </p:nvSpPr>
        <p:spPr>
          <a:xfrm>
            <a:off x="533703" y="4627868"/>
            <a:ext cx="1492400" cy="14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0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</a:t>
            </a:r>
            <a:endParaRPr sz="10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</a:t>
            </a:r>
            <a:endParaRPr sz="10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p295"/>
          <p:cNvSpPr txBox="1"/>
          <p:nvPr/>
        </p:nvSpPr>
        <p:spPr>
          <a:xfrm>
            <a:off x="1801953" y="4627856"/>
            <a:ext cx="36160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couchbase.com</a:t>
            </a: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twitter.com/couchbase</a:t>
            </a: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facebook.com/couchbase</a:t>
            </a: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41" name="Google Shape;1941;p295"/>
          <p:cNvCxnSpPr/>
          <p:nvPr/>
        </p:nvCxnSpPr>
        <p:spPr>
          <a:xfrm>
            <a:off x="405072" y="4385543"/>
            <a:ext cx="0" cy="18692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42" name="Google Shape;1942;p295"/>
          <p:cNvPicPr preferRelativeResize="0"/>
          <p:nvPr/>
        </p:nvPicPr>
        <p:blipFill rotWithShape="1">
          <a:blip r:embed="rId4">
            <a:alphaModFix/>
          </a:blip>
          <a:srcRect t="38537"/>
          <a:stretch/>
        </p:blipFill>
        <p:spPr>
          <a:xfrm>
            <a:off x="4306634" y="-5"/>
            <a:ext cx="3008565" cy="3068732"/>
          </a:xfrm>
          <a:prstGeom prst="rect">
            <a:avLst/>
          </a:prstGeom>
          <a:noFill/>
          <a:ln>
            <a:noFill/>
          </a:ln>
        </p:spPr>
      </p:pic>
      <p:sp>
        <p:nvSpPr>
          <p:cNvPr id="1943" name="Google Shape;1943;p295"/>
          <p:cNvSpPr txBox="1">
            <a:spLocks noGrp="1"/>
          </p:cNvSpPr>
          <p:nvPr>
            <p:ph type="title"/>
          </p:nvPr>
        </p:nvSpPr>
        <p:spPr>
          <a:xfrm>
            <a:off x="332900" y="2368433"/>
            <a:ext cx="8192400" cy="4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44" name="Google Shape;1944;p295"/>
          <p:cNvSpPr txBox="1">
            <a:spLocks noGrp="1"/>
          </p:cNvSpPr>
          <p:nvPr>
            <p:ph type="title" idx="2"/>
          </p:nvPr>
        </p:nvSpPr>
        <p:spPr>
          <a:xfrm>
            <a:off x="332900" y="1387600"/>
            <a:ext cx="4699200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1">
  <p:cSld name="Thank You 1">
    <p:spTree>
      <p:nvGrpSpPr>
        <p:cNvPr id="1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296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7" name="Google Shape;1947;p296" descr="Shap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6934" y="4550787"/>
            <a:ext cx="2474401" cy="56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296"/>
          <p:cNvPicPr preferRelativeResize="0"/>
          <p:nvPr/>
        </p:nvPicPr>
        <p:blipFill rotWithShape="1">
          <a:blip r:embed="rId3">
            <a:alphaModFix/>
          </a:blip>
          <a:srcRect l="59992" t="41212" r="2" b="-4"/>
          <a:stretch/>
        </p:blipFill>
        <p:spPr>
          <a:xfrm>
            <a:off x="1" y="-32686"/>
            <a:ext cx="1981201" cy="332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9" name="Google Shape;1949;p296"/>
          <p:cNvPicPr preferRelativeResize="0"/>
          <p:nvPr/>
        </p:nvPicPr>
        <p:blipFill rotWithShape="1">
          <a:blip r:embed="rId4">
            <a:alphaModFix/>
          </a:blip>
          <a:srcRect r="20331" b="49596"/>
          <a:stretch/>
        </p:blipFill>
        <p:spPr>
          <a:xfrm>
            <a:off x="5643351" y="2108705"/>
            <a:ext cx="6548651" cy="4749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2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01267" y="458507"/>
            <a:ext cx="2511133" cy="2422927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296"/>
          <p:cNvSpPr txBox="1">
            <a:spLocks noGrp="1"/>
          </p:cNvSpPr>
          <p:nvPr>
            <p:ph type="title"/>
          </p:nvPr>
        </p:nvSpPr>
        <p:spPr>
          <a:xfrm>
            <a:off x="966933" y="3019603"/>
            <a:ext cx="9779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450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2">
  <p:cSld name="Thank You 2">
    <p:spTree>
      <p:nvGrpSpPr>
        <p:cNvPr id="1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297"/>
          <p:cNvSpPr/>
          <p:nvPr/>
        </p:nvSpPr>
        <p:spPr>
          <a:xfrm>
            <a:off x="-1" y="0"/>
            <a:ext cx="12192000" cy="68672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4" name="Google Shape;1954;p297"/>
          <p:cNvPicPr preferRelativeResize="0"/>
          <p:nvPr/>
        </p:nvPicPr>
        <p:blipFill rotWithShape="1">
          <a:blip r:embed="rId2">
            <a:alphaModFix/>
          </a:blip>
          <a:srcRect l="38800" t="11397" b="36773"/>
          <a:stretch/>
        </p:blipFill>
        <p:spPr>
          <a:xfrm>
            <a:off x="1" y="0"/>
            <a:ext cx="7187185" cy="6867144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297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6" name="Google Shape;1956;p297" descr="Shap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934" y="4550787"/>
            <a:ext cx="2474401" cy="56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2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7669" y="3751003"/>
            <a:ext cx="2006267" cy="23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297"/>
          <p:cNvPicPr preferRelativeResize="0"/>
          <p:nvPr/>
        </p:nvPicPr>
        <p:blipFill rotWithShape="1">
          <a:blip r:embed="rId5">
            <a:alphaModFix/>
          </a:blip>
          <a:srcRect l="60375" t="20199" r="16482" b="17187"/>
          <a:stretch/>
        </p:blipFill>
        <p:spPr>
          <a:xfrm>
            <a:off x="4695501" y="-250567"/>
            <a:ext cx="2861767" cy="785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297"/>
          <p:cNvPicPr preferRelativeResize="0"/>
          <p:nvPr/>
        </p:nvPicPr>
        <p:blipFill rotWithShape="1">
          <a:blip r:embed="rId6">
            <a:alphaModFix/>
          </a:blip>
          <a:srcRect r="-1059"/>
          <a:stretch/>
        </p:blipFill>
        <p:spPr>
          <a:xfrm>
            <a:off x="7397200" y="-24566"/>
            <a:ext cx="4845701" cy="3921367"/>
          </a:xfrm>
          <a:prstGeom prst="rect">
            <a:avLst/>
          </a:prstGeom>
          <a:noFill/>
          <a:ln>
            <a:noFill/>
          </a:ln>
        </p:spPr>
      </p:pic>
      <p:sp>
        <p:nvSpPr>
          <p:cNvPr id="1960" name="Google Shape;1960;p297"/>
          <p:cNvSpPr txBox="1">
            <a:spLocks noGrp="1"/>
          </p:cNvSpPr>
          <p:nvPr>
            <p:ph type="title"/>
          </p:nvPr>
        </p:nvSpPr>
        <p:spPr>
          <a:xfrm>
            <a:off x="966933" y="3019604"/>
            <a:ext cx="9779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81"/>
          <p:cNvPicPr preferRelativeResize="0"/>
          <p:nvPr/>
        </p:nvPicPr>
        <p:blipFill rotWithShape="1">
          <a:blip r:embed="rId2">
            <a:alphaModFix/>
          </a:blip>
          <a:srcRect l="7041" b="53651"/>
          <a:stretch/>
        </p:blipFill>
        <p:spPr>
          <a:xfrm>
            <a:off x="0" y="3715054"/>
            <a:ext cx="4790682" cy="314294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81"/>
          <p:cNvSpPr txBox="1">
            <a:spLocks noGrp="1"/>
          </p:cNvSpPr>
          <p:nvPr>
            <p:ph type="body" idx="1"/>
          </p:nvPr>
        </p:nvSpPr>
        <p:spPr>
          <a:xfrm>
            <a:off x="6313487" y="2576024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81"/>
          <p:cNvSpPr txBox="1">
            <a:spLocks noGrp="1"/>
          </p:cNvSpPr>
          <p:nvPr>
            <p:ph type="body" idx="2"/>
          </p:nvPr>
        </p:nvSpPr>
        <p:spPr>
          <a:xfrm>
            <a:off x="6313487" y="3031636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81"/>
          <p:cNvSpPr txBox="1">
            <a:spLocks noGrp="1"/>
          </p:cNvSpPr>
          <p:nvPr>
            <p:ph type="body" idx="3"/>
          </p:nvPr>
        </p:nvSpPr>
        <p:spPr>
          <a:xfrm>
            <a:off x="6313487" y="3487248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81"/>
          <p:cNvSpPr txBox="1">
            <a:spLocks noGrp="1"/>
          </p:cNvSpPr>
          <p:nvPr>
            <p:ph type="body" idx="4"/>
          </p:nvPr>
        </p:nvSpPr>
        <p:spPr>
          <a:xfrm>
            <a:off x="6313487" y="3942860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81"/>
          <p:cNvSpPr txBox="1">
            <a:spLocks noGrp="1"/>
          </p:cNvSpPr>
          <p:nvPr>
            <p:ph type="body" idx="5"/>
          </p:nvPr>
        </p:nvSpPr>
        <p:spPr>
          <a:xfrm>
            <a:off x="6313487" y="4398472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81"/>
          <p:cNvSpPr txBox="1">
            <a:spLocks noGrp="1"/>
          </p:cNvSpPr>
          <p:nvPr>
            <p:ph type="body" idx="6"/>
          </p:nvPr>
        </p:nvSpPr>
        <p:spPr>
          <a:xfrm>
            <a:off x="6313487" y="4854084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81"/>
          <p:cNvSpPr txBox="1">
            <a:spLocks noGrp="1"/>
          </p:cNvSpPr>
          <p:nvPr>
            <p:ph type="body" idx="7"/>
          </p:nvPr>
        </p:nvSpPr>
        <p:spPr>
          <a:xfrm>
            <a:off x="7239610" y="2576024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81"/>
          <p:cNvSpPr txBox="1">
            <a:spLocks noGrp="1"/>
          </p:cNvSpPr>
          <p:nvPr>
            <p:ph type="body" idx="8"/>
          </p:nvPr>
        </p:nvSpPr>
        <p:spPr>
          <a:xfrm>
            <a:off x="7239610" y="3031636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81"/>
          <p:cNvSpPr txBox="1">
            <a:spLocks noGrp="1"/>
          </p:cNvSpPr>
          <p:nvPr>
            <p:ph type="body" idx="9"/>
          </p:nvPr>
        </p:nvSpPr>
        <p:spPr>
          <a:xfrm>
            <a:off x="7239610" y="3487248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81"/>
          <p:cNvSpPr txBox="1">
            <a:spLocks noGrp="1"/>
          </p:cNvSpPr>
          <p:nvPr>
            <p:ph type="body" idx="13"/>
          </p:nvPr>
        </p:nvSpPr>
        <p:spPr>
          <a:xfrm>
            <a:off x="7239610" y="3942860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81"/>
          <p:cNvSpPr txBox="1">
            <a:spLocks noGrp="1"/>
          </p:cNvSpPr>
          <p:nvPr>
            <p:ph type="body" idx="14"/>
          </p:nvPr>
        </p:nvSpPr>
        <p:spPr>
          <a:xfrm>
            <a:off x="7239610" y="4398472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81"/>
          <p:cNvSpPr txBox="1">
            <a:spLocks noGrp="1"/>
          </p:cNvSpPr>
          <p:nvPr>
            <p:ph type="body" idx="15"/>
          </p:nvPr>
        </p:nvSpPr>
        <p:spPr>
          <a:xfrm>
            <a:off x="7239610" y="4854084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81"/>
          <p:cNvSpPr txBox="1"/>
          <p:nvPr/>
        </p:nvSpPr>
        <p:spPr>
          <a:xfrm>
            <a:off x="188012" y="6610588"/>
            <a:ext cx="54553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81"/>
          <p:cNvPicPr preferRelativeResize="0"/>
          <p:nvPr/>
        </p:nvPicPr>
        <p:blipFill rotWithShape="1">
          <a:blip r:embed="rId3">
            <a:alphaModFix/>
          </a:blip>
          <a:srcRect t="76546" r="22443"/>
          <a:stretch/>
        </p:blipFill>
        <p:spPr>
          <a:xfrm>
            <a:off x="7051431" y="0"/>
            <a:ext cx="5140570" cy="1781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Ending">
  <p:cSld name="6_Ending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3"/>
          <p:cNvSpPr txBox="1"/>
          <p:nvPr/>
        </p:nvSpPr>
        <p:spPr>
          <a:xfrm>
            <a:off x="188012" y="6610588"/>
            <a:ext cx="54553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33"/>
          <p:cNvSpPr/>
          <p:nvPr/>
        </p:nvSpPr>
        <p:spPr>
          <a:xfrm>
            <a:off x="11378235" y="34363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298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3" name="Google Shape;1963;p298"/>
          <p:cNvSpPr txBox="1">
            <a:spLocks noGrp="1"/>
          </p:cNvSpPr>
          <p:nvPr>
            <p:ph type="body" idx="1"/>
          </p:nvPr>
        </p:nvSpPr>
        <p:spPr>
          <a:xfrm>
            <a:off x="398463" y="1748900"/>
            <a:ext cx="109188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4" name="Google Shape;1964;p298"/>
          <p:cNvSpPr txBox="1">
            <a:spLocks noGrp="1"/>
          </p:cNvSpPr>
          <p:nvPr>
            <p:ph type="subTitle" idx="2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>
  <p:cSld name="Content 1"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p299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7" name="Google Shape;1967;p299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8" name="Google Shape;1968;p299"/>
          <p:cNvSpPr txBox="1">
            <a:spLocks noGrp="1"/>
          </p:cNvSpPr>
          <p:nvPr>
            <p:ph type="body" idx="2"/>
          </p:nvPr>
        </p:nvSpPr>
        <p:spPr>
          <a:xfrm>
            <a:off x="398465" y="1748900"/>
            <a:ext cx="54512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p299"/>
          <p:cNvSpPr/>
          <p:nvPr/>
        </p:nvSpPr>
        <p:spPr>
          <a:xfrm>
            <a:off x="6773333" y="1335743"/>
            <a:ext cx="4708400" cy="48388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0" name="Google Shape;1970;p299"/>
          <p:cNvSpPr txBox="1">
            <a:spLocks noGrp="1"/>
          </p:cNvSpPr>
          <p:nvPr>
            <p:ph type="body" idx="3"/>
          </p:nvPr>
        </p:nvSpPr>
        <p:spPr>
          <a:xfrm>
            <a:off x="7064633" y="1672167"/>
            <a:ext cx="4272000" cy="42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Column">
  <p:cSld name="Content 3 Column">
    <p:spTree>
      <p:nvGrpSpPr>
        <p:cNvPr id="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300"/>
          <p:cNvSpPr txBox="1">
            <a:spLocks noGrp="1"/>
          </p:cNvSpPr>
          <p:nvPr>
            <p:ph type="body" idx="1"/>
          </p:nvPr>
        </p:nvSpPr>
        <p:spPr>
          <a:xfrm>
            <a:off x="398464" y="1748900"/>
            <a:ext cx="36120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3" name="Google Shape;1973;p300"/>
          <p:cNvSpPr txBox="1">
            <a:spLocks noGrp="1"/>
          </p:cNvSpPr>
          <p:nvPr>
            <p:ph type="body" idx="2"/>
          </p:nvPr>
        </p:nvSpPr>
        <p:spPr>
          <a:xfrm>
            <a:off x="4278260" y="1748401"/>
            <a:ext cx="36120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4" name="Google Shape;1974;p300"/>
          <p:cNvSpPr txBox="1">
            <a:spLocks noGrp="1"/>
          </p:cNvSpPr>
          <p:nvPr>
            <p:ph type="body" idx="3"/>
          </p:nvPr>
        </p:nvSpPr>
        <p:spPr>
          <a:xfrm>
            <a:off x="8158057" y="1748401"/>
            <a:ext cx="36120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p300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6" name="Google Shape;1976;p300"/>
          <p:cNvSpPr txBox="1">
            <a:spLocks noGrp="1"/>
          </p:cNvSpPr>
          <p:nvPr>
            <p:ph type="subTitle" idx="4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p301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9" name="Google Shape;1979;p301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0" name="Google Shape;1980;p301"/>
          <p:cNvSpPr/>
          <p:nvPr/>
        </p:nvSpPr>
        <p:spPr>
          <a:xfrm>
            <a:off x="685800" y="1766700"/>
            <a:ext cx="10795600" cy="44912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1" name="Google Shape;1981;p301"/>
          <p:cNvSpPr txBox="1">
            <a:spLocks noGrp="1"/>
          </p:cNvSpPr>
          <p:nvPr>
            <p:ph type="body" idx="2"/>
          </p:nvPr>
        </p:nvSpPr>
        <p:spPr>
          <a:xfrm>
            <a:off x="974400" y="1960467"/>
            <a:ext cx="10243200" cy="3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 Only 1 1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302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4" name="Google Shape;1984;p302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5" name="Google Shape;1985;p302"/>
          <p:cNvSpPr/>
          <p:nvPr/>
        </p:nvSpPr>
        <p:spPr>
          <a:xfrm>
            <a:off x="6220179" y="1766700"/>
            <a:ext cx="5261200" cy="44912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6" name="Google Shape;1986;p302"/>
          <p:cNvSpPr/>
          <p:nvPr/>
        </p:nvSpPr>
        <p:spPr>
          <a:xfrm>
            <a:off x="685800" y="1766700"/>
            <a:ext cx="5261200" cy="44912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7" name="Google Shape;1987;p302"/>
          <p:cNvSpPr txBox="1">
            <a:spLocks noGrp="1"/>
          </p:cNvSpPr>
          <p:nvPr>
            <p:ph type="body" idx="2"/>
          </p:nvPr>
        </p:nvSpPr>
        <p:spPr>
          <a:xfrm>
            <a:off x="974400" y="1960467"/>
            <a:ext cx="4661600" cy="3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988" name="Google Shape;1988;p302"/>
          <p:cNvSpPr txBox="1">
            <a:spLocks noGrp="1"/>
          </p:cNvSpPr>
          <p:nvPr>
            <p:ph type="body" idx="3"/>
          </p:nvPr>
        </p:nvSpPr>
        <p:spPr>
          <a:xfrm>
            <a:off x="6519967" y="1960467"/>
            <a:ext cx="4661600" cy="3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 1">
  <p:cSld name="Title Only 1 1 1"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303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1" name="Google Shape;1991;p303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2" name="Google Shape;1992;p303"/>
          <p:cNvSpPr/>
          <p:nvPr/>
        </p:nvSpPr>
        <p:spPr>
          <a:xfrm>
            <a:off x="685800" y="1766700"/>
            <a:ext cx="3447200" cy="44912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3" name="Google Shape;1993;p303"/>
          <p:cNvSpPr/>
          <p:nvPr/>
        </p:nvSpPr>
        <p:spPr>
          <a:xfrm>
            <a:off x="8034029" y="1766700"/>
            <a:ext cx="3447200" cy="44912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4" name="Google Shape;1994;p303"/>
          <p:cNvSpPr/>
          <p:nvPr/>
        </p:nvSpPr>
        <p:spPr>
          <a:xfrm>
            <a:off x="4372356" y="1766700"/>
            <a:ext cx="3447200" cy="44912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5" name="Google Shape;1995;p303"/>
          <p:cNvSpPr txBox="1">
            <a:spLocks noGrp="1"/>
          </p:cNvSpPr>
          <p:nvPr>
            <p:ph type="body" idx="2"/>
          </p:nvPr>
        </p:nvSpPr>
        <p:spPr>
          <a:xfrm>
            <a:off x="920200" y="1954300"/>
            <a:ext cx="2898800" cy="41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996" name="Google Shape;1996;p303"/>
          <p:cNvSpPr txBox="1">
            <a:spLocks noGrp="1"/>
          </p:cNvSpPr>
          <p:nvPr>
            <p:ph type="body" idx="3"/>
          </p:nvPr>
        </p:nvSpPr>
        <p:spPr>
          <a:xfrm>
            <a:off x="4639348" y="1954300"/>
            <a:ext cx="2898800" cy="41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997" name="Google Shape;1997;p303"/>
          <p:cNvSpPr txBox="1">
            <a:spLocks noGrp="1"/>
          </p:cNvSpPr>
          <p:nvPr>
            <p:ph type="body" idx="4"/>
          </p:nvPr>
        </p:nvSpPr>
        <p:spPr>
          <a:xfrm>
            <a:off x="8335295" y="1954300"/>
            <a:ext cx="2898800" cy="41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"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304"/>
          <p:cNvSpPr/>
          <p:nvPr/>
        </p:nvSpPr>
        <p:spPr>
          <a:xfrm>
            <a:off x="484717" y="1748900"/>
            <a:ext cx="5419600" cy="457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0" name="Google Shape;2000;p304"/>
          <p:cNvSpPr/>
          <p:nvPr/>
        </p:nvSpPr>
        <p:spPr>
          <a:xfrm>
            <a:off x="484717" y="2206084"/>
            <a:ext cx="5419600" cy="1704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1" name="Google Shape;2001;p304"/>
          <p:cNvSpPr txBox="1">
            <a:spLocks noGrp="1"/>
          </p:cNvSpPr>
          <p:nvPr>
            <p:ph type="subTitle" idx="1"/>
          </p:nvPr>
        </p:nvSpPr>
        <p:spPr>
          <a:xfrm>
            <a:off x="725433" y="2238511"/>
            <a:ext cx="48208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p304"/>
          <p:cNvSpPr/>
          <p:nvPr/>
        </p:nvSpPr>
        <p:spPr>
          <a:xfrm>
            <a:off x="620132" y="2480535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304"/>
          <p:cNvSpPr txBox="1">
            <a:spLocks noGrp="1"/>
          </p:cNvSpPr>
          <p:nvPr>
            <p:ph type="subTitle" idx="2"/>
          </p:nvPr>
        </p:nvSpPr>
        <p:spPr>
          <a:xfrm>
            <a:off x="725433" y="2945157"/>
            <a:ext cx="48208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4" name="Google Shape;2004;p304"/>
          <p:cNvSpPr/>
          <p:nvPr/>
        </p:nvSpPr>
        <p:spPr>
          <a:xfrm>
            <a:off x="620132" y="3187181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304"/>
          <p:cNvSpPr txBox="1">
            <a:spLocks noGrp="1"/>
          </p:cNvSpPr>
          <p:nvPr>
            <p:ph type="title"/>
          </p:nvPr>
        </p:nvSpPr>
        <p:spPr>
          <a:xfrm>
            <a:off x="725433" y="1793901"/>
            <a:ext cx="49612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6" name="Google Shape;2006;p304"/>
          <p:cNvSpPr/>
          <p:nvPr/>
        </p:nvSpPr>
        <p:spPr>
          <a:xfrm>
            <a:off x="484717" y="4069600"/>
            <a:ext cx="5419600" cy="457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p304"/>
          <p:cNvSpPr/>
          <p:nvPr/>
        </p:nvSpPr>
        <p:spPr>
          <a:xfrm>
            <a:off x="484717" y="4526784"/>
            <a:ext cx="5419600" cy="1704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p304"/>
          <p:cNvSpPr txBox="1">
            <a:spLocks noGrp="1"/>
          </p:cNvSpPr>
          <p:nvPr>
            <p:ph type="subTitle" idx="3"/>
          </p:nvPr>
        </p:nvSpPr>
        <p:spPr>
          <a:xfrm>
            <a:off x="725433" y="4559211"/>
            <a:ext cx="48208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p304"/>
          <p:cNvSpPr/>
          <p:nvPr/>
        </p:nvSpPr>
        <p:spPr>
          <a:xfrm>
            <a:off x="620132" y="4801235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0" name="Google Shape;2010;p304"/>
          <p:cNvSpPr txBox="1">
            <a:spLocks noGrp="1"/>
          </p:cNvSpPr>
          <p:nvPr>
            <p:ph type="subTitle" idx="4"/>
          </p:nvPr>
        </p:nvSpPr>
        <p:spPr>
          <a:xfrm>
            <a:off x="725433" y="5265857"/>
            <a:ext cx="48208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1" name="Google Shape;2011;p304"/>
          <p:cNvSpPr/>
          <p:nvPr/>
        </p:nvSpPr>
        <p:spPr>
          <a:xfrm>
            <a:off x="620132" y="5507881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2" name="Google Shape;2012;p304"/>
          <p:cNvSpPr txBox="1">
            <a:spLocks noGrp="1"/>
          </p:cNvSpPr>
          <p:nvPr>
            <p:ph type="title" idx="5"/>
          </p:nvPr>
        </p:nvSpPr>
        <p:spPr>
          <a:xfrm>
            <a:off x="725433" y="4114601"/>
            <a:ext cx="49612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3" name="Google Shape;2013;p304"/>
          <p:cNvSpPr/>
          <p:nvPr/>
        </p:nvSpPr>
        <p:spPr>
          <a:xfrm>
            <a:off x="6287684" y="1748900"/>
            <a:ext cx="5419600" cy="457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p304"/>
          <p:cNvSpPr/>
          <p:nvPr/>
        </p:nvSpPr>
        <p:spPr>
          <a:xfrm>
            <a:off x="6287684" y="2206084"/>
            <a:ext cx="5419600" cy="1704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5" name="Google Shape;2015;p304"/>
          <p:cNvSpPr txBox="1">
            <a:spLocks noGrp="1"/>
          </p:cNvSpPr>
          <p:nvPr>
            <p:ph type="subTitle" idx="6"/>
          </p:nvPr>
        </p:nvSpPr>
        <p:spPr>
          <a:xfrm>
            <a:off x="6528400" y="2238511"/>
            <a:ext cx="48208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p304"/>
          <p:cNvSpPr/>
          <p:nvPr/>
        </p:nvSpPr>
        <p:spPr>
          <a:xfrm>
            <a:off x="6423099" y="2480535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7" name="Google Shape;2017;p304"/>
          <p:cNvSpPr txBox="1">
            <a:spLocks noGrp="1"/>
          </p:cNvSpPr>
          <p:nvPr>
            <p:ph type="subTitle" idx="7"/>
          </p:nvPr>
        </p:nvSpPr>
        <p:spPr>
          <a:xfrm>
            <a:off x="6528400" y="2945157"/>
            <a:ext cx="48208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8" name="Google Shape;2018;p304"/>
          <p:cNvSpPr/>
          <p:nvPr/>
        </p:nvSpPr>
        <p:spPr>
          <a:xfrm>
            <a:off x="6423099" y="3187181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9" name="Google Shape;2019;p304"/>
          <p:cNvSpPr txBox="1">
            <a:spLocks noGrp="1"/>
          </p:cNvSpPr>
          <p:nvPr>
            <p:ph type="title" idx="8"/>
          </p:nvPr>
        </p:nvSpPr>
        <p:spPr>
          <a:xfrm>
            <a:off x="6528400" y="1793901"/>
            <a:ext cx="49612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0" name="Google Shape;2020;p304"/>
          <p:cNvSpPr/>
          <p:nvPr/>
        </p:nvSpPr>
        <p:spPr>
          <a:xfrm>
            <a:off x="6287684" y="4069600"/>
            <a:ext cx="5419600" cy="457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1" name="Google Shape;2021;p304"/>
          <p:cNvSpPr/>
          <p:nvPr/>
        </p:nvSpPr>
        <p:spPr>
          <a:xfrm>
            <a:off x="6287684" y="4526784"/>
            <a:ext cx="5419600" cy="1704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2" name="Google Shape;2022;p304"/>
          <p:cNvSpPr txBox="1">
            <a:spLocks noGrp="1"/>
          </p:cNvSpPr>
          <p:nvPr>
            <p:ph type="subTitle" idx="9"/>
          </p:nvPr>
        </p:nvSpPr>
        <p:spPr>
          <a:xfrm>
            <a:off x="6528400" y="4559211"/>
            <a:ext cx="48208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p304"/>
          <p:cNvSpPr/>
          <p:nvPr/>
        </p:nvSpPr>
        <p:spPr>
          <a:xfrm>
            <a:off x="6423099" y="4801235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4" name="Google Shape;2024;p304"/>
          <p:cNvSpPr txBox="1">
            <a:spLocks noGrp="1"/>
          </p:cNvSpPr>
          <p:nvPr>
            <p:ph type="subTitle" idx="13"/>
          </p:nvPr>
        </p:nvSpPr>
        <p:spPr>
          <a:xfrm>
            <a:off x="6528400" y="5265857"/>
            <a:ext cx="48208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5" name="Google Shape;2025;p304"/>
          <p:cNvSpPr/>
          <p:nvPr/>
        </p:nvSpPr>
        <p:spPr>
          <a:xfrm>
            <a:off x="6423099" y="5507881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p304"/>
          <p:cNvSpPr txBox="1">
            <a:spLocks noGrp="1"/>
          </p:cNvSpPr>
          <p:nvPr>
            <p:ph type="title" idx="14"/>
          </p:nvPr>
        </p:nvSpPr>
        <p:spPr>
          <a:xfrm>
            <a:off x="6528400" y="4114601"/>
            <a:ext cx="49612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7" name="Google Shape;2027;p304"/>
          <p:cNvSpPr txBox="1">
            <a:spLocks noGrp="1"/>
          </p:cNvSpPr>
          <p:nvPr>
            <p:ph type="title" idx="15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8" name="Google Shape;2028;p304"/>
          <p:cNvSpPr txBox="1">
            <a:spLocks noGrp="1"/>
          </p:cNvSpPr>
          <p:nvPr>
            <p:ph type="subTitle" idx="16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2"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305"/>
          <p:cNvSpPr/>
          <p:nvPr/>
        </p:nvSpPr>
        <p:spPr>
          <a:xfrm>
            <a:off x="484733" y="1767033"/>
            <a:ext cx="2592400" cy="1297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1" name="Google Shape;2031;p305"/>
          <p:cNvSpPr txBox="1">
            <a:spLocks noGrp="1"/>
          </p:cNvSpPr>
          <p:nvPr>
            <p:ph type="title"/>
          </p:nvPr>
        </p:nvSpPr>
        <p:spPr>
          <a:xfrm>
            <a:off x="484633" y="2636333"/>
            <a:ext cx="2592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2" name="Google Shape;2032;p305"/>
          <p:cNvSpPr txBox="1">
            <a:spLocks noGrp="1"/>
          </p:cNvSpPr>
          <p:nvPr>
            <p:ph type="subTitle" idx="1"/>
          </p:nvPr>
        </p:nvSpPr>
        <p:spPr>
          <a:xfrm>
            <a:off x="1357367" y="1767033"/>
            <a:ext cx="912400" cy="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3" name="Google Shape;2033;p305"/>
          <p:cNvSpPr/>
          <p:nvPr/>
        </p:nvSpPr>
        <p:spPr>
          <a:xfrm>
            <a:off x="484733" y="3064633"/>
            <a:ext cx="25924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4" name="Google Shape;2034;p305"/>
          <p:cNvSpPr txBox="1">
            <a:spLocks noGrp="1"/>
          </p:cNvSpPr>
          <p:nvPr>
            <p:ph type="subTitle" idx="2"/>
          </p:nvPr>
        </p:nvSpPr>
        <p:spPr>
          <a:xfrm>
            <a:off x="725433" y="3119733"/>
            <a:ext cx="21764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5" name="Google Shape;2035;p305"/>
          <p:cNvSpPr/>
          <p:nvPr/>
        </p:nvSpPr>
        <p:spPr>
          <a:xfrm>
            <a:off x="620132" y="3350067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6" name="Google Shape;2036;p305"/>
          <p:cNvSpPr txBox="1">
            <a:spLocks noGrp="1"/>
          </p:cNvSpPr>
          <p:nvPr>
            <p:ph type="subTitle" idx="3"/>
          </p:nvPr>
        </p:nvSpPr>
        <p:spPr>
          <a:xfrm>
            <a:off x="725433" y="4313172"/>
            <a:ext cx="2176400" cy="13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p305"/>
          <p:cNvSpPr/>
          <p:nvPr/>
        </p:nvSpPr>
        <p:spPr>
          <a:xfrm>
            <a:off x="620132" y="4543507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305"/>
          <p:cNvSpPr/>
          <p:nvPr/>
        </p:nvSpPr>
        <p:spPr>
          <a:xfrm>
            <a:off x="3374800" y="1767033"/>
            <a:ext cx="2592400" cy="1297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9" name="Google Shape;2039;p305"/>
          <p:cNvSpPr txBox="1">
            <a:spLocks noGrp="1"/>
          </p:cNvSpPr>
          <p:nvPr>
            <p:ph type="title" idx="4"/>
          </p:nvPr>
        </p:nvSpPr>
        <p:spPr>
          <a:xfrm>
            <a:off x="3374700" y="2636333"/>
            <a:ext cx="2592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0" name="Google Shape;2040;p305"/>
          <p:cNvSpPr txBox="1">
            <a:spLocks noGrp="1"/>
          </p:cNvSpPr>
          <p:nvPr>
            <p:ph type="subTitle" idx="5"/>
          </p:nvPr>
        </p:nvSpPr>
        <p:spPr>
          <a:xfrm>
            <a:off x="4247433" y="1767033"/>
            <a:ext cx="912400" cy="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1" name="Google Shape;2041;p305"/>
          <p:cNvSpPr/>
          <p:nvPr/>
        </p:nvSpPr>
        <p:spPr>
          <a:xfrm>
            <a:off x="3374800" y="3064633"/>
            <a:ext cx="25924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Google Shape;2042;p305"/>
          <p:cNvSpPr txBox="1">
            <a:spLocks noGrp="1"/>
          </p:cNvSpPr>
          <p:nvPr>
            <p:ph type="subTitle" idx="6"/>
          </p:nvPr>
        </p:nvSpPr>
        <p:spPr>
          <a:xfrm>
            <a:off x="3615500" y="3119733"/>
            <a:ext cx="21764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3" name="Google Shape;2043;p305"/>
          <p:cNvSpPr/>
          <p:nvPr/>
        </p:nvSpPr>
        <p:spPr>
          <a:xfrm>
            <a:off x="3510199" y="3350067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4" name="Google Shape;2044;p305"/>
          <p:cNvSpPr txBox="1">
            <a:spLocks noGrp="1"/>
          </p:cNvSpPr>
          <p:nvPr>
            <p:ph type="subTitle" idx="7"/>
          </p:nvPr>
        </p:nvSpPr>
        <p:spPr>
          <a:xfrm>
            <a:off x="3615500" y="4313172"/>
            <a:ext cx="2176400" cy="13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5" name="Google Shape;2045;p305"/>
          <p:cNvSpPr/>
          <p:nvPr/>
        </p:nvSpPr>
        <p:spPr>
          <a:xfrm>
            <a:off x="3510199" y="4543507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6" name="Google Shape;2046;p305"/>
          <p:cNvSpPr/>
          <p:nvPr/>
        </p:nvSpPr>
        <p:spPr>
          <a:xfrm>
            <a:off x="6264867" y="1767033"/>
            <a:ext cx="2592400" cy="1297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7" name="Google Shape;2047;p305"/>
          <p:cNvSpPr txBox="1">
            <a:spLocks noGrp="1"/>
          </p:cNvSpPr>
          <p:nvPr>
            <p:ph type="title" idx="8"/>
          </p:nvPr>
        </p:nvSpPr>
        <p:spPr>
          <a:xfrm>
            <a:off x="6264767" y="2636333"/>
            <a:ext cx="2592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8" name="Google Shape;2048;p305"/>
          <p:cNvSpPr txBox="1">
            <a:spLocks noGrp="1"/>
          </p:cNvSpPr>
          <p:nvPr>
            <p:ph type="subTitle" idx="9"/>
          </p:nvPr>
        </p:nvSpPr>
        <p:spPr>
          <a:xfrm>
            <a:off x="7137500" y="1767033"/>
            <a:ext cx="912400" cy="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9" name="Google Shape;2049;p305"/>
          <p:cNvSpPr/>
          <p:nvPr/>
        </p:nvSpPr>
        <p:spPr>
          <a:xfrm>
            <a:off x="6264867" y="3064633"/>
            <a:ext cx="25924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0" name="Google Shape;2050;p305"/>
          <p:cNvSpPr txBox="1">
            <a:spLocks noGrp="1"/>
          </p:cNvSpPr>
          <p:nvPr>
            <p:ph type="subTitle" idx="13"/>
          </p:nvPr>
        </p:nvSpPr>
        <p:spPr>
          <a:xfrm>
            <a:off x="6505567" y="3119733"/>
            <a:ext cx="21764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1" name="Google Shape;2051;p305"/>
          <p:cNvSpPr/>
          <p:nvPr/>
        </p:nvSpPr>
        <p:spPr>
          <a:xfrm>
            <a:off x="6400265" y="3350067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2" name="Google Shape;2052;p305"/>
          <p:cNvSpPr txBox="1">
            <a:spLocks noGrp="1"/>
          </p:cNvSpPr>
          <p:nvPr>
            <p:ph type="subTitle" idx="14"/>
          </p:nvPr>
        </p:nvSpPr>
        <p:spPr>
          <a:xfrm>
            <a:off x="6505567" y="4313172"/>
            <a:ext cx="2176400" cy="13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3" name="Google Shape;2053;p305"/>
          <p:cNvSpPr/>
          <p:nvPr/>
        </p:nvSpPr>
        <p:spPr>
          <a:xfrm>
            <a:off x="6400265" y="4543507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4" name="Google Shape;2054;p305"/>
          <p:cNvSpPr/>
          <p:nvPr/>
        </p:nvSpPr>
        <p:spPr>
          <a:xfrm>
            <a:off x="9154933" y="1767033"/>
            <a:ext cx="2592400" cy="1297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5" name="Google Shape;2055;p305"/>
          <p:cNvSpPr txBox="1">
            <a:spLocks noGrp="1"/>
          </p:cNvSpPr>
          <p:nvPr>
            <p:ph type="title" idx="15"/>
          </p:nvPr>
        </p:nvSpPr>
        <p:spPr>
          <a:xfrm>
            <a:off x="9154833" y="2636333"/>
            <a:ext cx="2592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6" name="Google Shape;2056;p305"/>
          <p:cNvSpPr txBox="1">
            <a:spLocks noGrp="1"/>
          </p:cNvSpPr>
          <p:nvPr>
            <p:ph type="subTitle" idx="16"/>
          </p:nvPr>
        </p:nvSpPr>
        <p:spPr>
          <a:xfrm>
            <a:off x="10027567" y="1767033"/>
            <a:ext cx="912400" cy="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7" name="Google Shape;2057;p305"/>
          <p:cNvSpPr/>
          <p:nvPr/>
        </p:nvSpPr>
        <p:spPr>
          <a:xfrm>
            <a:off x="9154933" y="3064633"/>
            <a:ext cx="25924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p305"/>
          <p:cNvSpPr txBox="1">
            <a:spLocks noGrp="1"/>
          </p:cNvSpPr>
          <p:nvPr>
            <p:ph type="subTitle" idx="17"/>
          </p:nvPr>
        </p:nvSpPr>
        <p:spPr>
          <a:xfrm>
            <a:off x="9395633" y="3119733"/>
            <a:ext cx="21764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9" name="Google Shape;2059;p305"/>
          <p:cNvSpPr/>
          <p:nvPr/>
        </p:nvSpPr>
        <p:spPr>
          <a:xfrm>
            <a:off x="9290332" y="3350067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0" name="Google Shape;2060;p305"/>
          <p:cNvSpPr txBox="1">
            <a:spLocks noGrp="1"/>
          </p:cNvSpPr>
          <p:nvPr>
            <p:ph type="subTitle" idx="18"/>
          </p:nvPr>
        </p:nvSpPr>
        <p:spPr>
          <a:xfrm>
            <a:off x="9395633" y="4313172"/>
            <a:ext cx="2176400" cy="13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1" name="Google Shape;2061;p305"/>
          <p:cNvSpPr/>
          <p:nvPr/>
        </p:nvSpPr>
        <p:spPr>
          <a:xfrm>
            <a:off x="9290332" y="4543507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p305"/>
          <p:cNvSpPr txBox="1">
            <a:spLocks noGrp="1"/>
          </p:cNvSpPr>
          <p:nvPr>
            <p:ph type="title" idx="19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3" name="Google Shape;2063;p305"/>
          <p:cNvSpPr txBox="1">
            <a:spLocks noGrp="1"/>
          </p:cNvSpPr>
          <p:nvPr>
            <p:ph type="subTitle" idx="20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3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306"/>
          <p:cNvSpPr/>
          <p:nvPr/>
        </p:nvSpPr>
        <p:spPr>
          <a:xfrm>
            <a:off x="484684" y="1767033"/>
            <a:ext cx="3487200" cy="12976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6" name="Google Shape;2066;p306"/>
          <p:cNvSpPr txBox="1">
            <a:spLocks noGrp="1"/>
          </p:cNvSpPr>
          <p:nvPr>
            <p:ph type="title"/>
          </p:nvPr>
        </p:nvSpPr>
        <p:spPr>
          <a:xfrm>
            <a:off x="932084" y="2250233"/>
            <a:ext cx="2592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7" name="Google Shape;2067;p306"/>
          <p:cNvSpPr/>
          <p:nvPr/>
        </p:nvSpPr>
        <p:spPr>
          <a:xfrm>
            <a:off x="484733" y="3064633"/>
            <a:ext cx="34872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8" name="Google Shape;2068;p306"/>
          <p:cNvSpPr txBox="1">
            <a:spLocks noGrp="1"/>
          </p:cNvSpPr>
          <p:nvPr>
            <p:ph type="subTitle" idx="1"/>
          </p:nvPr>
        </p:nvSpPr>
        <p:spPr>
          <a:xfrm>
            <a:off x="725433" y="371645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9" name="Google Shape;2069;p306"/>
          <p:cNvSpPr/>
          <p:nvPr/>
        </p:nvSpPr>
        <p:spPr>
          <a:xfrm>
            <a:off x="620132" y="3946785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0" name="Google Shape;2070;p306"/>
          <p:cNvSpPr txBox="1">
            <a:spLocks noGrp="1"/>
          </p:cNvSpPr>
          <p:nvPr>
            <p:ph type="subTitle" idx="2"/>
          </p:nvPr>
        </p:nvSpPr>
        <p:spPr>
          <a:xfrm>
            <a:off x="730733" y="3125564"/>
            <a:ext cx="29952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1" name="Google Shape;2071;p306"/>
          <p:cNvSpPr txBox="1">
            <a:spLocks noGrp="1"/>
          </p:cNvSpPr>
          <p:nvPr>
            <p:ph type="subTitle" idx="3"/>
          </p:nvPr>
        </p:nvSpPr>
        <p:spPr>
          <a:xfrm>
            <a:off x="725433" y="4500393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p306"/>
          <p:cNvSpPr/>
          <p:nvPr/>
        </p:nvSpPr>
        <p:spPr>
          <a:xfrm>
            <a:off x="620132" y="4730720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306"/>
          <p:cNvSpPr txBox="1">
            <a:spLocks noGrp="1"/>
          </p:cNvSpPr>
          <p:nvPr>
            <p:ph type="subTitle" idx="4"/>
          </p:nvPr>
        </p:nvSpPr>
        <p:spPr>
          <a:xfrm>
            <a:off x="725433" y="531942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4" name="Google Shape;2074;p306"/>
          <p:cNvSpPr/>
          <p:nvPr/>
        </p:nvSpPr>
        <p:spPr>
          <a:xfrm>
            <a:off x="620132" y="5549756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5" name="Google Shape;2075;p306"/>
          <p:cNvSpPr/>
          <p:nvPr/>
        </p:nvSpPr>
        <p:spPr>
          <a:xfrm>
            <a:off x="4352367" y="1767033"/>
            <a:ext cx="3487200" cy="1297600"/>
          </a:xfrm>
          <a:prstGeom prst="rect">
            <a:avLst/>
          </a:prstGeom>
          <a:solidFill>
            <a:srgbClr val="B36CDC">
              <a:alpha val="61176"/>
            </a:srgbClr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p306"/>
          <p:cNvSpPr txBox="1">
            <a:spLocks noGrp="1"/>
          </p:cNvSpPr>
          <p:nvPr>
            <p:ph type="title" idx="5"/>
          </p:nvPr>
        </p:nvSpPr>
        <p:spPr>
          <a:xfrm>
            <a:off x="4799767" y="2250233"/>
            <a:ext cx="2592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7" name="Google Shape;2077;p306"/>
          <p:cNvSpPr/>
          <p:nvPr/>
        </p:nvSpPr>
        <p:spPr>
          <a:xfrm>
            <a:off x="4352417" y="3064633"/>
            <a:ext cx="34872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8" name="Google Shape;2078;p306"/>
          <p:cNvSpPr txBox="1">
            <a:spLocks noGrp="1"/>
          </p:cNvSpPr>
          <p:nvPr>
            <p:ph type="subTitle" idx="6"/>
          </p:nvPr>
        </p:nvSpPr>
        <p:spPr>
          <a:xfrm>
            <a:off x="4593117" y="371645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9" name="Google Shape;2079;p306"/>
          <p:cNvSpPr/>
          <p:nvPr/>
        </p:nvSpPr>
        <p:spPr>
          <a:xfrm>
            <a:off x="4487816" y="3946785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0" name="Google Shape;2080;p306"/>
          <p:cNvSpPr txBox="1">
            <a:spLocks noGrp="1"/>
          </p:cNvSpPr>
          <p:nvPr>
            <p:ph type="subTitle" idx="7"/>
          </p:nvPr>
        </p:nvSpPr>
        <p:spPr>
          <a:xfrm>
            <a:off x="4598417" y="3125564"/>
            <a:ext cx="29952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1" name="Google Shape;2081;p306"/>
          <p:cNvSpPr txBox="1">
            <a:spLocks noGrp="1"/>
          </p:cNvSpPr>
          <p:nvPr>
            <p:ph type="subTitle" idx="8"/>
          </p:nvPr>
        </p:nvSpPr>
        <p:spPr>
          <a:xfrm>
            <a:off x="4593117" y="4500393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p306"/>
          <p:cNvSpPr/>
          <p:nvPr/>
        </p:nvSpPr>
        <p:spPr>
          <a:xfrm>
            <a:off x="4487816" y="4730720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3" name="Google Shape;2083;p306"/>
          <p:cNvSpPr txBox="1">
            <a:spLocks noGrp="1"/>
          </p:cNvSpPr>
          <p:nvPr>
            <p:ph type="subTitle" idx="9"/>
          </p:nvPr>
        </p:nvSpPr>
        <p:spPr>
          <a:xfrm>
            <a:off x="4593117" y="531942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p306"/>
          <p:cNvSpPr/>
          <p:nvPr/>
        </p:nvSpPr>
        <p:spPr>
          <a:xfrm>
            <a:off x="4487816" y="5549756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5" name="Google Shape;2085;p306"/>
          <p:cNvSpPr/>
          <p:nvPr/>
        </p:nvSpPr>
        <p:spPr>
          <a:xfrm>
            <a:off x="8220067" y="1767033"/>
            <a:ext cx="3487200" cy="12976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6" name="Google Shape;2086;p306"/>
          <p:cNvSpPr txBox="1">
            <a:spLocks noGrp="1"/>
          </p:cNvSpPr>
          <p:nvPr>
            <p:ph type="title" idx="13"/>
          </p:nvPr>
        </p:nvSpPr>
        <p:spPr>
          <a:xfrm>
            <a:off x="8667467" y="2250233"/>
            <a:ext cx="2592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7" name="Google Shape;2087;p306"/>
          <p:cNvSpPr/>
          <p:nvPr/>
        </p:nvSpPr>
        <p:spPr>
          <a:xfrm>
            <a:off x="8220117" y="3064633"/>
            <a:ext cx="34872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p306"/>
          <p:cNvSpPr txBox="1">
            <a:spLocks noGrp="1"/>
          </p:cNvSpPr>
          <p:nvPr>
            <p:ph type="subTitle" idx="14"/>
          </p:nvPr>
        </p:nvSpPr>
        <p:spPr>
          <a:xfrm>
            <a:off x="8460817" y="371645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9" name="Google Shape;2089;p306"/>
          <p:cNvSpPr/>
          <p:nvPr/>
        </p:nvSpPr>
        <p:spPr>
          <a:xfrm>
            <a:off x="8355516" y="3946785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0" name="Google Shape;2090;p306"/>
          <p:cNvSpPr txBox="1">
            <a:spLocks noGrp="1"/>
          </p:cNvSpPr>
          <p:nvPr>
            <p:ph type="subTitle" idx="15"/>
          </p:nvPr>
        </p:nvSpPr>
        <p:spPr>
          <a:xfrm>
            <a:off x="8466117" y="3125564"/>
            <a:ext cx="29952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1" name="Google Shape;2091;p306"/>
          <p:cNvSpPr txBox="1">
            <a:spLocks noGrp="1"/>
          </p:cNvSpPr>
          <p:nvPr>
            <p:ph type="subTitle" idx="16"/>
          </p:nvPr>
        </p:nvSpPr>
        <p:spPr>
          <a:xfrm>
            <a:off x="8460817" y="4500393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2" name="Google Shape;2092;p306"/>
          <p:cNvSpPr/>
          <p:nvPr/>
        </p:nvSpPr>
        <p:spPr>
          <a:xfrm>
            <a:off x="8355516" y="4730720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3" name="Google Shape;2093;p306"/>
          <p:cNvSpPr txBox="1">
            <a:spLocks noGrp="1"/>
          </p:cNvSpPr>
          <p:nvPr>
            <p:ph type="subTitle" idx="17"/>
          </p:nvPr>
        </p:nvSpPr>
        <p:spPr>
          <a:xfrm>
            <a:off x="8460817" y="531942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p306"/>
          <p:cNvSpPr/>
          <p:nvPr/>
        </p:nvSpPr>
        <p:spPr>
          <a:xfrm>
            <a:off x="8355516" y="5549756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5" name="Google Shape;2095;p306"/>
          <p:cNvSpPr txBox="1">
            <a:spLocks noGrp="1"/>
          </p:cNvSpPr>
          <p:nvPr>
            <p:ph type="title" idx="18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96" name="Google Shape;2096;p306"/>
          <p:cNvSpPr txBox="1">
            <a:spLocks noGrp="1"/>
          </p:cNvSpPr>
          <p:nvPr>
            <p:ph type="subTitle" idx="19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4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307"/>
          <p:cNvSpPr/>
          <p:nvPr/>
        </p:nvSpPr>
        <p:spPr>
          <a:xfrm>
            <a:off x="9652967" y="5604567"/>
            <a:ext cx="2054400" cy="638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9" name="Google Shape;2099;p307"/>
          <p:cNvSpPr/>
          <p:nvPr/>
        </p:nvSpPr>
        <p:spPr>
          <a:xfrm>
            <a:off x="9652967" y="1532167"/>
            <a:ext cx="2054400" cy="4072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0" name="Google Shape;2100;p307"/>
          <p:cNvSpPr txBox="1">
            <a:spLocks noGrp="1"/>
          </p:cNvSpPr>
          <p:nvPr>
            <p:ph type="title"/>
          </p:nvPr>
        </p:nvSpPr>
        <p:spPr>
          <a:xfrm>
            <a:off x="9692833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1" name="Google Shape;2101;p307"/>
          <p:cNvSpPr/>
          <p:nvPr/>
        </p:nvSpPr>
        <p:spPr>
          <a:xfrm>
            <a:off x="7383033" y="5604567"/>
            <a:ext cx="2054400" cy="63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2" name="Google Shape;2102;p307"/>
          <p:cNvSpPr/>
          <p:nvPr/>
        </p:nvSpPr>
        <p:spPr>
          <a:xfrm>
            <a:off x="7383033" y="1762500"/>
            <a:ext cx="2054400" cy="3842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3" name="Google Shape;2103;p307"/>
          <p:cNvSpPr txBox="1">
            <a:spLocks noGrp="1"/>
          </p:cNvSpPr>
          <p:nvPr>
            <p:ph type="title" idx="2"/>
          </p:nvPr>
        </p:nvSpPr>
        <p:spPr>
          <a:xfrm>
            <a:off x="7422900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4" name="Google Shape;2104;p307"/>
          <p:cNvSpPr/>
          <p:nvPr/>
        </p:nvSpPr>
        <p:spPr>
          <a:xfrm>
            <a:off x="5113100" y="5604567"/>
            <a:ext cx="2054400" cy="638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5" name="Google Shape;2105;p307"/>
          <p:cNvSpPr/>
          <p:nvPr/>
        </p:nvSpPr>
        <p:spPr>
          <a:xfrm>
            <a:off x="5113100" y="2031833"/>
            <a:ext cx="2054400" cy="35732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p307"/>
          <p:cNvSpPr txBox="1">
            <a:spLocks noGrp="1"/>
          </p:cNvSpPr>
          <p:nvPr>
            <p:ph type="title" idx="3"/>
          </p:nvPr>
        </p:nvSpPr>
        <p:spPr>
          <a:xfrm>
            <a:off x="5152967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7" name="Google Shape;2107;p307"/>
          <p:cNvSpPr/>
          <p:nvPr/>
        </p:nvSpPr>
        <p:spPr>
          <a:xfrm>
            <a:off x="2843167" y="5604567"/>
            <a:ext cx="2054400" cy="638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p307"/>
          <p:cNvSpPr/>
          <p:nvPr/>
        </p:nvSpPr>
        <p:spPr>
          <a:xfrm>
            <a:off x="2843167" y="2341521"/>
            <a:ext cx="2054400" cy="32632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p307"/>
          <p:cNvSpPr txBox="1">
            <a:spLocks noGrp="1"/>
          </p:cNvSpPr>
          <p:nvPr>
            <p:ph type="title" idx="4"/>
          </p:nvPr>
        </p:nvSpPr>
        <p:spPr>
          <a:xfrm>
            <a:off x="2883033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0" name="Google Shape;2110;p307"/>
          <p:cNvSpPr/>
          <p:nvPr/>
        </p:nvSpPr>
        <p:spPr>
          <a:xfrm>
            <a:off x="533367" y="5604567"/>
            <a:ext cx="2054400" cy="638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p307"/>
          <p:cNvSpPr/>
          <p:nvPr/>
        </p:nvSpPr>
        <p:spPr>
          <a:xfrm>
            <a:off x="533367" y="2656700"/>
            <a:ext cx="2054400" cy="29480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2" name="Google Shape;2112;p307"/>
          <p:cNvSpPr txBox="1">
            <a:spLocks noGrp="1"/>
          </p:cNvSpPr>
          <p:nvPr>
            <p:ph type="title" idx="5"/>
          </p:nvPr>
        </p:nvSpPr>
        <p:spPr>
          <a:xfrm>
            <a:off x="573233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3" name="Google Shape;2113;p307"/>
          <p:cNvSpPr txBox="1">
            <a:spLocks noGrp="1"/>
          </p:cNvSpPr>
          <p:nvPr>
            <p:ph type="title" idx="6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4" name="Google Shape;2114;p307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p307"/>
          <p:cNvSpPr txBox="1">
            <a:spLocks noGrp="1"/>
          </p:cNvSpPr>
          <p:nvPr>
            <p:ph type="body" idx="7"/>
          </p:nvPr>
        </p:nvSpPr>
        <p:spPr>
          <a:xfrm>
            <a:off x="9652967" y="1532167"/>
            <a:ext cx="20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91425" bIns="91425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6" name="Google Shape;2116;p307"/>
          <p:cNvSpPr txBox="1">
            <a:spLocks noGrp="1"/>
          </p:cNvSpPr>
          <p:nvPr>
            <p:ph type="body" idx="8"/>
          </p:nvPr>
        </p:nvSpPr>
        <p:spPr>
          <a:xfrm>
            <a:off x="7383033" y="1762500"/>
            <a:ext cx="20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91425" bIns="91425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7" name="Google Shape;2117;p307"/>
          <p:cNvSpPr txBox="1">
            <a:spLocks noGrp="1"/>
          </p:cNvSpPr>
          <p:nvPr>
            <p:ph type="body" idx="9"/>
          </p:nvPr>
        </p:nvSpPr>
        <p:spPr>
          <a:xfrm>
            <a:off x="5113100" y="2031833"/>
            <a:ext cx="20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91425" bIns="91425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8" name="Google Shape;2118;p307"/>
          <p:cNvSpPr txBox="1">
            <a:spLocks noGrp="1"/>
          </p:cNvSpPr>
          <p:nvPr>
            <p:ph type="body" idx="13"/>
          </p:nvPr>
        </p:nvSpPr>
        <p:spPr>
          <a:xfrm>
            <a:off x="2823233" y="2341533"/>
            <a:ext cx="20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91425" bIns="91425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9" name="Google Shape;2119;p307"/>
          <p:cNvSpPr txBox="1">
            <a:spLocks noGrp="1"/>
          </p:cNvSpPr>
          <p:nvPr>
            <p:ph type="body" idx="14"/>
          </p:nvPr>
        </p:nvSpPr>
        <p:spPr>
          <a:xfrm>
            <a:off x="533367" y="2656700"/>
            <a:ext cx="20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91425" bIns="91425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WHT Logo">
  <p:cSld name="Photo Pink - WHT Logo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4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656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00" name="Google Shape;200;p134"/>
          <p:cNvSpPr/>
          <p:nvPr/>
        </p:nvSpPr>
        <p:spPr>
          <a:xfrm>
            <a:off x="0" y="4035552"/>
            <a:ext cx="3267455" cy="28224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34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75" cy="204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34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5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308"/>
          <p:cNvSpPr/>
          <p:nvPr/>
        </p:nvSpPr>
        <p:spPr>
          <a:xfrm>
            <a:off x="484767" y="1591267"/>
            <a:ext cx="11180800" cy="470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2" name="Google Shape;2122;p308"/>
          <p:cNvSpPr/>
          <p:nvPr/>
        </p:nvSpPr>
        <p:spPr>
          <a:xfrm>
            <a:off x="3916367" y="1784267"/>
            <a:ext cx="4317600" cy="4317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p308"/>
          <p:cNvSpPr/>
          <p:nvPr/>
        </p:nvSpPr>
        <p:spPr>
          <a:xfrm>
            <a:off x="5897100" y="1579600"/>
            <a:ext cx="432800" cy="47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308"/>
          <p:cNvSpPr/>
          <p:nvPr/>
        </p:nvSpPr>
        <p:spPr>
          <a:xfrm rot="5400000">
            <a:off x="5873767" y="-1679000"/>
            <a:ext cx="432800" cy="1122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Google Shape;2125;p308"/>
          <p:cNvSpPr txBox="1">
            <a:spLocks noGrp="1"/>
          </p:cNvSpPr>
          <p:nvPr>
            <p:ph type="title"/>
          </p:nvPr>
        </p:nvSpPr>
        <p:spPr>
          <a:xfrm>
            <a:off x="3995033" y="3233064"/>
            <a:ext cx="4160400" cy="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26" name="Google Shape;2126;p308"/>
          <p:cNvSpPr txBox="1">
            <a:spLocks noGrp="1"/>
          </p:cNvSpPr>
          <p:nvPr>
            <p:ph type="subTitle" idx="1"/>
          </p:nvPr>
        </p:nvSpPr>
        <p:spPr>
          <a:xfrm>
            <a:off x="546833" y="1682667"/>
            <a:ext cx="3911200" cy="17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7" name="Google Shape;2127;p308"/>
          <p:cNvSpPr txBox="1">
            <a:spLocks noGrp="1"/>
          </p:cNvSpPr>
          <p:nvPr>
            <p:ph type="subTitle" idx="2"/>
          </p:nvPr>
        </p:nvSpPr>
        <p:spPr>
          <a:xfrm>
            <a:off x="546833" y="4174896"/>
            <a:ext cx="3911200" cy="17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8" name="Google Shape;2128;p308"/>
          <p:cNvSpPr txBox="1">
            <a:spLocks noGrp="1"/>
          </p:cNvSpPr>
          <p:nvPr>
            <p:ph type="subTitle" idx="3"/>
          </p:nvPr>
        </p:nvSpPr>
        <p:spPr>
          <a:xfrm>
            <a:off x="7775571" y="1682667"/>
            <a:ext cx="3911200" cy="17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9" name="Google Shape;2129;p308"/>
          <p:cNvSpPr txBox="1">
            <a:spLocks noGrp="1"/>
          </p:cNvSpPr>
          <p:nvPr>
            <p:ph type="subTitle" idx="4"/>
          </p:nvPr>
        </p:nvSpPr>
        <p:spPr>
          <a:xfrm>
            <a:off x="7775571" y="4174896"/>
            <a:ext cx="3911200" cy="17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p308"/>
          <p:cNvSpPr txBox="1">
            <a:spLocks noGrp="1"/>
          </p:cNvSpPr>
          <p:nvPr>
            <p:ph type="subTitle" idx="5"/>
          </p:nvPr>
        </p:nvSpPr>
        <p:spPr>
          <a:xfrm>
            <a:off x="4451433" y="3677233"/>
            <a:ext cx="3324000" cy="17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p308"/>
          <p:cNvSpPr txBox="1">
            <a:spLocks noGrp="1"/>
          </p:cNvSpPr>
          <p:nvPr>
            <p:ph type="title" idx="6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32" name="Google Shape;2132;p308"/>
          <p:cNvSpPr txBox="1">
            <a:spLocks noGrp="1"/>
          </p:cNvSpPr>
          <p:nvPr>
            <p:ph type="subTitle" idx="7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orizontal Photo WHT Logo">
  <p:cSld name="Horizontal Photo WHT Logo"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309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5" name="Google Shape;2135;p309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6" name="Google Shape;2136;p309"/>
          <p:cNvSpPr txBox="1">
            <a:spLocks noGrp="1"/>
          </p:cNvSpPr>
          <p:nvPr>
            <p:ph type="body" idx="1"/>
          </p:nvPr>
        </p:nvSpPr>
        <p:spPr>
          <a:xfrm>
            <a:off x="696685" y="3668713"/>
            <a:ext cx="10798800" cy="23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7" name="Google Shape;2137;p309"/>
          <p:cNvSpPr txBox="1">
            <a:spLocks noGrp="1"/>
          </p:cNvSpPr>
          <p:nvPr>
            <p:ph type="subTitle" idx="2"/>
          </p:nvPr>
        </p:nvSpPr>
        <p:spPr>
          <a:xfrm>
            <a:off x="133167" y="76100"/>
            <a:ext cx="3900000" cy="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8" name="Google Shape;2138;p309"/>
          <p:cNvSpPr txBox="1">
            <a:spLocks noGrp="1"/>
          </p:cNvSpPr>
          <p:nvPr>
            <p:ph type="title"/>
          </p:nvPr>
        </p:nvSpPr>
        <p:spPr>
          <a:xfrm>
            <a:off x="356167" y="1803433"/>
            <a:ext cx="62208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orizontal Photo - BLK Logo">
  <p:cSld name="Horizontal Photo - BLK Logo">
    <p:bg>
      <p:bgPr>
        <a:solidFill>
          <a:schemeClr val="lt1"/>
        </a:solidFill>
        <a:effectLst/>
      </p:bgPr>
    </p:bg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310"/>
          <p:cNvSpPr/>
          <p:nvPr/>
        </p:nvSpPr>
        <p:spPr>
          <a:xfrm>
            <a:off x="0" y="3142741"/>
            <a:ext cx="12192000" cy="371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1" name="Google Shape;2141;p310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2" name="Google Shape;2142;p310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3" name="Google Shape;2143;p310"/>
          <p:cNvSpPr txBox="1">
            <a:spLocks noGrp="1"/>
          </p:cNvSpPr>
          <p:nvPr>
            <p:ph type="subTitle" idx="1"/>
          </p:nvPr>
        </p:nvSpPr>
        <p:spPr>
          <a:xfrm>
            <a:off x="696700" y="3668700"/>
            <a:ext cx="10798800" cy="23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p310"/>
          <p:cNvSpPr txBox="1">
            <a:spLocks noGrp="1"/>
          </p:cNvSpPr>
          <p:nvPr>
            <p:ph type="subTitle" idx="2"/>
          </p:nvPr>
        </p:nvSpPr>
        <p:spPr>
          <a:xfrm>
            <a:off x="133167" y="76100"/>
            <a:ext cx="3900000" cy="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5" name="Google Shape;2145;p310"/>
          <p:cNvSpPr txBox="1">
            <a:spLocks noGrp="1"/>
          </p:cNvSpPr>
          <p:nvPr>
            <p:ph type="title"/>
          </p:nvPr>
        </p:nvSpPr>
        <p:spPr>
          <a:xfrm>
            <a:off x="356167" y="1803433"/>
            <a:ext cx="62208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oriz Orange - WHT Logo">
  <p:cSld name="Photo Horiz Orange - WHT Logo"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311"/>
          <p:cNvSpPr/>
          <p:nvPr/>
        </p:nvSpPr>
        <p:spPr>
          <a:xfrm>
            <a:off x="0" y="0"/>
            <a:ext cx="324320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8" name="Google Shape;2148;p311"/>
          <p:cNvSpPr txBox="1"/>
          <p:nvPr/>
        </p:nvSpPr>
        <p:spPr>
          <a:xfrm>
            <a:off x="188013" y="6487366"/>
            <a:ext cx="2930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9" name="Google Shape;2149;p311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0" name="Google Shape;2150;p311"/>
          <p:cNvSpPr txBox="1">
            <a:spLocks noGrp="1"/>
          </p:cNvSpPr>
          <p:nvPr>
            <p:ph type="title"/>
          </p:nvPr>
        </p:nvSpPr>
        <p:spPr>
          <a:xfrm>
            <a:off x="264044" y="1271435"/>
            <a:ext cx="2576800" cy="1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1" name="Google Shape;2151;p311"/>
          <p:cNvSpPr txBox="1">
            <a:spLocks noGrp="1"/>
          </p:cNvSpPr>
          <p:nvPr>
            <p:ph type="title" idx="2"/>
          </p:nvPr>
        </p:nvSpPr>
        <p:spPr>
          <a:xfrm>
            <a:off x="3842200" y="4041500"/>
            <a:ext cx="7391200" cy="14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sp>
        <p:nvSpPr>
          <p:cNvPr id="2152" name="Google Shape;2152;p311"/>
          <p:cNvSpPr txBox="1">
            <a:spLocks noGrp="1"/>
          </p:cNvSpPr>
          <p:nvPr>
            <p:ph type="subTitle" idx="1"/>
          </p:nvPr>
        </p:nvSpPr>
        <p:spPr>
          <a:xfrm>
            <a:off x="3243267" y="66567"/>
            <a:ext cx="34812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p312"/>
          <p:cNvSpPr/>
          <p:nvPr/>
        </p:nvSpPr>
        <p:spPr>
          <a:xfrm>
            <a:off x="-1" y="0"/>
            <a:ext cx="6227200" cy="68672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5" name="Google Shape;2155;p312"/>
          <p:cNvSpPr txBox="1">
            <a:spLocks noGrp="1"/>
          </p:cNvSpPr>
          <p:nvPr>
            <p:ph type="title"/>
          </p:nvPr>
        </p:nvSpPr>
        <p:spPr>
          <a:xfrm>
            <a:off x="293987" y="1476399"/>
            <a:ext cx="38568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6" name="Google Shape;2156;p312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7" name="Google Shape;2157;p312"/>
          <p:cNvSpPr/>
          <p:nvPr/>
        </p:nvSpPr>
        <p:spPr>
          <a:xfrm>
            <a:off x="11378235" y="343639"/>
            <a:ext cx="459487" cy="459551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8" name="Google Shape;2158;p312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9" name="Google Shape;2159;p312"/>
          <p:cNvSpPr txBox="1">
            <a:spLocks noGrp="1"/>
          </p:cNvSpPr>
          <p:nvPr>
            <p:ph type="subTitle" idx="1"/>
          </p:nvPr>
        </p:nvSpPr>
        <p:spPr>
          <a:xfrm>
            <a:off x="7447733" y="1596200"/>
            <a:ext cx="3930400" cy="36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p312"/>
          <p:cNvSpPr txBox="1">
            <a:spLocks noGrp="1"/>
          </p:cNvSpPr>
          <p:nvPr>
            <p:ph type="subTitle" idx="2"/>
          </p:nvPr>
        </p:nvSpPr>
        <p:spPr>
          <a:xfrm>
            <a:off x="294000" y="2620833"/>
            <a:ext cx="3900800" cy="1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oriz Blue - WHT Logo">
  <p:cSld name="Photo Horiz Blue - WHT Logo"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p313"/>
          <p:cNvSpPr/>
          <p:nvPr/>
        </p:nvSpPr>
        <p:spPr>
          <a:xfrm>
            <a:off x="0" y="0"/>
            <a:ext cx="324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3" name="Google Shape;2163;p313"/>
          <p:cNvSpPr txBox="1">
            <a:spLocks noGrp="1"/>
          </p:cNvSpPr>
          <p:nvPr>
            <p:ph type="title"/>
          </p:nvPr>
        </p:nvSpPr>
        <p:spPr>
          <a:xfrm>
            <a:off x="264044" y="1271435"/>
            <a:ext cx="2576800" cy="1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64" name="Google Shape;2164;p313"/>
          <p:cNvSpPr txBox="1"/>
          <p:nvPr/>
        </p:nvSpPr>
        <p:spPr>
          <a:xfrm>
            <a:off x="188012" y="6487366"/>
            <a:ext cx="29692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5" name="Google Shape;2165;p313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6" name="Google Shape;2166;p313"/>
          <p:cNvSpPr txBox="1">
            <a:spLocks noGrp="1"/>
          </p:cNvSpPr>
          <p:nvPr>
            <p:ph type="title" idx="2"/>
          </p:nvPr>
        </p:nvSpPr>
        <p:spPr>
          <a:xfrm>
            <a:off x="3842200" y="4041500"/>
            <a:ext cx="7391200" cy="14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sp>
        <p:nvSpPr>
          <p:cNvPr id="2167" name="Google Shape;2167;p313"/>
          <p:cNvSpPr txBox="1">
            <a:spLocks noGrp="1"/>
          </p:cNvSpPr>
          <p:nvPr>
            <p:ph type="subTitle" idx="1"/>
          </p:nvPr>
        </p:nvSpPr>
        <p:spPr>
          <a:xfrm>
            <a:off x="3243267" y="66567"/>
            <a:ext cx="34812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Blue - WHT Logo">
  <p:cSld name="Photo Blue - WHT Logo">
    <p:spTree>
      <p:nvGrpSpPr>
        <p:cNvPr id="1" name="Shape 2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Google Shape;2169;p314"/>
          <p:cNvSpPr/>
          <p:nvPr/>
        </p:nvSpPr>
        <p:spPr>
          <a:xfrm>
            <a:off x="1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0" name="Google Shape;2170;p314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6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1" name="Google Shape;2171;p314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2" name="Google Shape;2172;p314"/>
          <p:cNvSpPr txBox="1">
            <a:spLocks noGrp="1"/>
          </p:cNvSpPr>
          <p:nvPr>
            <p:ph type="subTitle" idx="1"/>
          </p:nvPr>
        </p:nvSpPr>
        <p:spPr>
          <a:xfrm>
            <a:off x="266300" y="209233"/>
            <a:ext cx="39476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3" name="Google Shape;2173;p314"/>
          <p:cNvSpPr txBox="1"/>
          <p:nvPr/>
        </p:nvSpPr>
        <p:spPr>
          <a:xfrm>
            <a:off x="188012" y="6487366"/>
            <a:ext cx="29692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with content">
  <p:cSld name="Chart with content">
    <p:spTree>
      <p:nvGrpSpPr>
        <p:cNvPr id="1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315"/>
          <p:cNvSpPr txBox="1">
            <a:spLocks noGrp="1"/>
          </p:cNvSpPr>
          <p:nvPr>
            <p:ph type="body" idx="1"/>
          </p:nvPr>
        </p:nvSpPr>
        <p:spPr>
          <a:xfrm>
            <a:off x="810569" y="3105540"/>
            <a:ext cx="4693200" cy="2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p315"/>
          <p:cNvSpPr>
            <a:spLocks noGrp="1"/>
          </p:cNvSpPr>
          <p:nvPr>
            <p:ph type="chart" idx="2"/>
          </p:nvPr>
        </p:nvSpPr>
        <p:spPr>
          <a:xfrm>
            <a:off x="6224588" y="1748900"/>
            <a:ext cx="5407200" cy="4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p315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8" name="Google Shape;2178;p315"/>
          <p:cNvSpPr txBox="1">
            <a:spLocks noGrp="1"/>
          </p:cNvSpPr>
          <p:nvPr>
            <p:ph type="body" idx="3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Ending">
  <p:cSld name="6_Ending">
    <p:bg>
      <p:bgPr>
        <a:solidFill>
          <a:schemeClr val="lt1"/>
        </a:solidFill>
        <a:effectLst/>
      </p:bgPr>
    </p:bg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316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1" name="Google Shape;2181;p316"/>
          <p:cNvSpPr/>
          <p:nvPr/>
        </p:nvSpPr>
        <p:spPr>
          <a:xfrm>
            <a:off x="11378235" y="343639"/>
            <a:ext cx="459487" cy="459551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6"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317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84" name="Google Shape;2184;p317"/>
          <p:cNvSpPr txBox="1">
            <a:spLocks noGrp="1"/>
          </p:cNvSpPr>
          <p:nvPr>
            <p:ph type="body" idx="1"/>
          </p:nvPr>
        </p:nvSpPr>
        <p:spPr>
          <a:xfrm>
            <a:off x="514905" y="1748900"/>
            <a:ext cx="5401200" cy="21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411475" rIns="68575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5" name="Google Shape;2185;p317"/>
          <p:cNvSpPr txBox="1">
            <a:spLocks noGrp="1"/>
          </p:cNvSpPr>
          <p:nvPr>
            <p:ph type="body" idx="2"/>
          </p:nvPr>
        </p:nvSpPr>
        <p:spPr>
          <a:xfrm>
            <a:off x="6307917" y="1748900"/>
            <a:ext cx="5401200" cy="21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411475" rIns="68575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6" name="Google Shape;2186;p317"/>
          <p:cNvSpPr txBox="1">
            <a:spLocks noGrp="1"/>
          </p:cNvSpPr>
          <p:nvPr>
            <p:ph type="body" idx="3"/>
          </p:nvPr>
        </p:nvSpPr>
        <p:spPr>
          <a:xfrm>
            <a:off x="514905" y="4074417"/>
            <a:ext cx="5401200" cy="21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411475" rIns="68575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7" name="Google Shape;2187;p317"/>
          <p:cNvSpPr txBox="1">
            <a:spLocks noGrp="1"/>
          </p:cNvSpPr>
          <p:nvPr>
            <p:ph type="body" idx="4"/>
          </p:nvPr>
        </p:nvSpPr>
        <p:spPr>
          <a:xfrm>
            <a:off x="6307917" y="4074417"/>
            <a:ext cx="5401200" cy="21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411475" rIns="68575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8" name="Google Shape;2188;p317"/>
          <p:cNvSpPr txBox="1">
            <a:spLocks noGrp="1"/>
          </p:cNvSpPr>
          <p:nvPr>
            <p:ph type="body" idx="5"/>
          </p:nvPr>
        </p:nvSpPr>
        <p:spPr>
          <a:xfrm>
            <a:off x="513633" y="4074417"/>
            <a:ext cx="54012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2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9" name="Google Shape;2189;p317"/>
          <p:cNvSpPr txBox="1">
            <a:spLocks noGrp="1"/>
          </p:cNvSpPr>
          <p:nvPr>
            <p:ph type="body" idx="6"/>
          </p:nvPr>
        </p:nvSpPr>
        <p:spPr>
          <a:xfrm>
            <a:off x="514917" y="1748900"/>
            <a:ext cx="54012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2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0" name="Google Shape;2190;p317"/>
          <p:cNvSpPr txBox="1">
            <a:spLocks noGrp="1"/>
          </p:cNvSpPr>
          <p:nvPr>
            <p:ph type="body" idx="7"/>
          </p:nvPr>
        </p:nvSpPr>
        <p:spPr>
          <a:xfrm>
            <a:off x="6307917" y="1748900"/>
            <a:ext cx="54016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2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1" name="Google Shape;2191;p317"/>
          <p:cNvSpPr txBox="1">
            <a:spLocks noGrp="1"/>
          </p:cNvSpPr>
          <p:nvPr>
            <p:ph type="body" idx="8"/>
          </p:nvPr>
        </p:nvSpPr>
        <p:spPr>
          <a:xfrm>
            <a:off x="6307917" y="4074417"/>
            <a:ext cx="54016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2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p317"/>
          <p:cNvSpPr txBox="1">
            <a:spLocks noGrp="1"/>
          </p:cNvSpPr>
          <p:nvPr>
            <p:ph type="body" idx="9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BLK Logo">
  <p:cSld name="Photo Pink - BLK Logo">
    <p:bg>
      <p:bgPr>
        <a:solidFill>
          <a:schemeClr val="dk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5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656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05" name="Google Shape;205;p135"/>
          <p:cNvSpPr/>
          <p:nvPr/>
        </p:nvSpPr>
        <p:spPr>
          <a:xfrm>
            <a:off x="1" y="4035552"/>
            <a:ext cx="3267454" cy="28224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35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75" cy="204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35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7"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p318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5" name="Google Shape;2195;p318"/>
          <p:cNvSpPr txBox="1">
            <a:spLocks noGrp="1"/>
          </p:cNvSpPr>
          <p:nvPr>
            <p:ph type="body" idx="1"/>
          </p:nvPr>
        </p:nvSpPr>
        <p:spPr>
          <a:xfrm>
            <a:off x="513633" y="1748900"/>
            <a:ext cx="2589200" cy="450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09727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6" name="Google Shape;2196;p318"/>
          <p:cNvSpPr txBox="1">
            <a:spLocks noGrp="1"/>
          </p:cNvSpPr>
          <p:nvPr>
            <p:ph type="body" idx="2"/>
          </p:nvPr>
        </p:nvSpPr>
        <p:spPr>
          <a:xfrm>
            <a:off x="3388260" y="1748900"/>
            <a:ext cx="2589200" cy="450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09727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7" name="Google Shape;2197;p318"/>
          <p:cNvSpPr txBox="1">
            <a:spLocks noGrp="1"/>
          </p:cNvSpPr>
          <p:nvPr>
            <p:ph type="body" idx="3"/>
          </p:nvPr>
        </p:nvSpPr>
        <p:spPr>
          <a:xfrm>
            <a:off x="513633" y="1748900"/>
            <a:ext cx="25892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8" name="Google Shape;2198;p318"/>
          <p:cNvSpPr txBox="1">
            <a:spLocks noGrp="1"/>
          </p:cNvSpPr>
          <p:nvPr>
            <p:ph type="body" idx="4"/>
          </p:nvPr>
        </p:nvSpPr>
        <p:spPr>
          <a:xfrm>
            <a:off x="3388260" y="1748900"/>
            <a:ext cx="25892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p318"/>
          <p:cNvSpPr txBox="1">
            <a:spLocks noGrp="1"/>
          </p:cNvSpPr>
          <p:nvPr>
            <p:ph type="body" idx="5"/>
          </p:nvPr>
        </p:nvSpPr>
        <p:spPr>
          <a:xfrm>
            <a:off x="6262889" y="1748900"/>
            <a:ext cx="2589200" cy="450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09727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0" name="Google Shape;2200;p318"/>
          <p:cNvSpPr txBox="1">
            <a:spLocks noGrp="1"/>
          </p:cNvSpPr>
          <p:nvPr>
            <p:ph type="body" idx="6"/>
          </p:nvPr>
        </p:nvSpPr>
        <p:spPr>
          <a:xfrm>
            <a:off x="9144001" y="1748900"/>
            <a:ext cx="2589200" cy="450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09727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1" name="Google Shape;2201;p318"/>
          <p:cNvSpPr txBox="1">
            <a:spLocks noGrp="1"/>
          </p:cNvSpPr>
          <p:nvPr>
            <p:ph type="body" idx="7"/>
          </p:nvPr>
        </p:nvSpPr>
        <p:spPr>
          <a:xfrm>
            <a:off x="6262889" y="1748900"/>
            <a:ext cx="25892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2" name="Google Shape;2202;p318"/>
          <p:cNvSpPr txBox="1">
            <a:spLocks noGrp="1"/>
          </p:cNvSpPr>
          <p:nvPr>
            <p:ph type="body" idx="8"/>
          </p:nvPr>
        </p:nvSpPr>
        <p:spPr>
          <a:xfrm>
            <a:off x="9144001" y="1748900"/>
            <a:ext cx="25892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3" name="Google Shape;2203;p318"/>
          <p:cNvSpPr txBox="1">
            <a:spLocks noGrp="1"/>
          </p:cNvSpPr>
          <p:nvPr>
            <p:ph type="body" idx="9"/>
          </p:nvPr>
        </p:nvSpPr>
        <p:spPr>
          <a:xfrm>
            <a:off x="1351053" y="1869067"/>
            <a:ext cx="914400" cy="7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4" name="Google Shape;2204;p318"/>
          <p:cNvSpPr txBox="1">
            <a:spLocks noGrp="1"/>
          </p:cNvSpPr>
          <p:nvPr>
            <p:ph type="body" idx="13"/>
          </p:nvPr>
        </p:nvSpPr>
        <p:spPr>
          <a:xfrm>
            <a:off x="4225680" y="1869067"/>
            <a:ext cx="914400" cy="7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5" name="Google Shape;2205;p318"/>
          <p:cNvSpPr txBox="1">
            <a:spLocks noGrp="1"/>
          </p:cNvSpPr>
          <p:nvPr>
            <p:ph type="body" idx="14"/>
          </p:nvPr>
        </p:nvSpPr>
        <p:spPr>
          <a:xfrm>
            <a:off x="7100309" y="1869067"/>
            <a:ext cx="914400" cy="7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p318"/>
          <p:cNvSpPr txBox="1">
            <a:spLocks noGrp="1"/>
          </p:cNvSpPr>
          <p:nvPr>
            <p:ph type="body" idx="15"/>
          </p:nvPr>
        </p:nvSpPr>
        <p:spPr>
          <a:xfrm>
            <a:off x="9981421" y="1869067"/>
            <a:ext cx="914400" cy="7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7" name="Google Shape;2207;p318"/>
          <p:cNvSpPr txBox="1">
            <a:spLocks noGrp="1"/>
          </p:cNvSpPr>
          <p:nvPr>
            <p:ph type="body" idx="16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8"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319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10" name="Google Shape;2210;p319"/>
          <p:cNvSpPr txBox="1">
            <a:spLocks noGrp="1"/>
          </p:cNvSpPr>
          <p:nvPr>
            <p:ph type="body" idx="1"/>
          </p:nvPr>
        </p:nvSpPr>
        <p:spPr>
          <a:xfrm>
            <a:off x="513633" y="1747684"/>
            <a:ext cx="3557200" cy="4510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64592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1" name="Google Shape;2211;p319"/>
          <p:cNvSpPr txBox="1">
            <a:spLocks noGrp="1"/>
          </p:cNvSpPr>
          <p:nvPr>
            <p:ph type="body" idx="2"/>
          </p:nvPr>
        </p:nvSpPr>
        <p:spPr>
          <a:xfrm>
            <a:off x="4317547" y="1747684"/>
            <a:ext cx="3557200" cy="4510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64592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2" name="Google Shape;2212;p319"/>
          <p:cNvSpPr txBox="1">
            <a:spLocks noGrp="1"/>
          </p:cNvSpPr>
          <p:nvPr>
            <p:ph type="body" idx="3"/>
          </p:nvPr>
        </p:nvSpPr>
        <p:spPr>
          <a:xfrm>
            <a:off x="513633" y="1747684"/>
            <a:ext cx="35572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3" name="Google Shape;2213;p319"/>
          <p:cNvSpPr txBox="1">
            <a:spLocks noGrp="1"/>
          </p:cNvSpPr>
          <p:nvPr>
            <p:ph type="body" idx="4"/>
          </p:nvPr>
        </p:nvSpPr>
        <p:spPr>
          <a:xfrm>
            <a:off x="4317547" y="1747684"/>
            <a:ext cx="35572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p319"/>
          <p:cNvSpPr txBox="1">
            <a:spLocks noGrp="1"/>
          </p:cNvSpPr>
          <p:nvPr>
            <p:ph type="body" idx="5"/>
          </p:nvPr>
        </p:nvSpPr>
        <p:spPr>
          <a:xfrm>
            <a:off x="8176335" y="1747684"/>
            <a:ext cx="3557200" cy="4510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64592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p319"/>
          <p:cNvSpPr txBox="1">
            <a:spLocks noGrp="1"/>
          </p:cNvSpPr>
          <p:nvPr>
            <p:ph type="body" idx="6"/>
          </p:nvPr>
        </p:nvSpPr>
        <p:spPr>
          <a:xfrm>
            <a:off x="8176335" y="1747684"/>
            <a:ext cx="35572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p319"/>
          <p:cNvSpPr txBox="1">
            <a:spLocks noGrp="1"/>
          </p:cNvSpPr>
          <p:nvPr>
            <p:ph type="body" idx="7"/>
          </p:nvPr>
        </p:nvSpPr>
        <p:spPr>
          <a:xfrm>
            <a:off x="709923" y="3222409"/>
            <a:ext cx="3171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p319"/>
          <p:cNvSpPr txBox="1">
            <a:spLocks noGrp="1"/>
          </p:cNvSpPr>
          <p:nvPr>
            <p:ph type="body" idx="8"/>
          </p:nvPr>
        </p:nvSpPr>
        <p:spPr>
          <a:xfrm>
            <a:off x="4510437" y="3222409"/>
            <a:ext cx="3171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8" name="Google Shape;2218;p319"/>
          <p:cNvSpPr txBox="1">
            <a:spLocks noGrp="1"/>
          </p:cNvSpPr>
          <p:nvPr>
            <p:ph type="body" idx="9"/>
          </p:nvPr>
        </p:nvSpPr>
        <p:spPr>
          <a:xfrm>
            <a:off x="8366960" y="3222409"/>
            <a:ext cx="3171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9" name="Google Shape;2219;p319"/>
          <p:cNvSpPr txBox="1">
            <a:spLocks noGrp="1"/>
          </p:cNvSpPr>
          <p:nvPr>
            <p:ph type="body" idx="13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9"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320"/>
          <p:cNvSpPr txBox="1">
            <a:spLocks noGrp="1"/>
          </p:cNvSpPr>
          <p:nvPr>
            <p:ph type="body" idx="1"/>
          </p:nvPr>
        </p:nvSpPr>
        <p:spPr>
          <a:xfrm>
            <a:off x="514905" y="1583809"/>
            <a:ext cx="5401200" cy="216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2875" tIns="137150" rIns="1028700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2" name="Google Shape;2222;p320"/>
          <p:cNvSpPr txBox="1">
            <a:spLocks noGrp="1"/>
          </p:cNvSpPr>
          <p:nvPr>
            <p:ph type="body" idx="2"/>
          </p:nvPr>
        </p:nvSpPr>
        <p:spPr>
          <a:xfrm>
            <a:off x="514905" y="4092605"/>
            <a:ext cx="5401200" cy="216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2875" tIns="137150" rIns="1028700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3" name="Google Shape;2223;p320"/>
          <p:cNvSpPr txBox="1">
            <a:spLocks noGrp="1"/>
          </p:cNvSpPr>
          <p:nvPr>
            <p:ph type="body" idx="3"/>
          </p:nvPr>
        </p:nvSpPr>
        <p:spPr>
          <a:xfrm>
            <a:off x="6308539" y="1584855"/>
            <a:ext cx="5401200" cy="216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28700" tIns="137150" rIns="68575" bIns="34275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p320"/>
          <p:cNvSpPr txBox="1">
            <a:spLocks noGrp="1"/>
          </p:cNvSpPr>
          <p:nvPr>
            <p:ph type="body" idx="4"/>
          </p:nvPr>
        </p:nvSpPr>
        <p:spPr>
          <a:xfrm>
            <a:off x="6308539" y="4092605"/>
            <a:ext cx="5401200" cy="216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28700" tIns="137150" rIns="68575" bIns="34275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5" name="Google Shape;2225;p320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26" name="Google Shape;2226;p320"/>
          <p:cNvSpPr>
            <a:spLocks noGrp="1"/>
          </p:cNvSpPr>
          <p:nvPr>
            <p:ph type="body" idx="5"/>
          </p:nvPr>
        </p:nvSpPr>
        <p:spPr>
          <a:xfrm>
            <a:off x="3928725" y="1747377"/>
            <a:ext cx="4334400" cy="433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7" name="Google Shape;2227;p320"/>
          <p:cNvSpPr txBox="1">
            <a:spLocks noGrp="1"/>
          </p:cNvSpPr>
          <p:nvPr>
            <p:ph type="body" idx="6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1_Two Content"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321"/>
          <p:cNvSpPr/>
          <p:nvPr/>
        </p:nvSpPr>
        <p:spPr>
          <a:xfrm>
            <a:off x="0" y="0"/>
            <a:ext cx="6230000" cy="686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p321"/>
          <p:cNvSpPr txBox="1">
            <a:spLocks noGrp="1"/>
          </p:cNvSpPr>
          <p:nvPr>
            <p:ph type="title"/>
          </p:nvPr>
        </p:nvSpPr>
        <p:spPr>
          <a:xfrm>
            <a:off x="293987" y="1476399"/>
            <a:ext cx="38568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1" name="Google Shape;2231;p321"/>
          <p:cNvSpPr txBox="1">
            <a:spLocks noGrp="1"/>
          </p:cNvSpPr>
          <p:nvPr>
            <p:ph type="body" idx="1"/>
          </p:nvPr>
        </p:nvSpPr>
        <p:spPr>
          <a:xfrm>
            <a:off x="293987" y="2620847"/>
            <a:ext cx="38568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34275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p321"/>
          <p:cNvSpPr txBox="1">
            <a:spLocks noGrp="1"/>
          </p:cNvSpPr>
          <p:nvPr>
            <p:ph type="body" idx="2"/>
          </p:nvPr>
        </p:nvSpPr>
        <p:spPr>
          <a:xfrm>
            <a:off x="7482348" y="1613231"/>
            <a:ext cx="38388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34275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p321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p321"/>
          <p:cNvSpPr/>
          <p:nvPr/>
        </p:nvSpPr>
        <p:spPr>
          <a:xfrm>
            <a:off x="11378235" y="343639"/>
            <a:ext cx="459487" cy="459551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p321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ize chart">
  <p:cSld name="Full size chart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322"/>
          <p:cNvSpPr>
            <a:spLocks noGrp="1"/>
          </p:cNvSpPr>
          <p:nvPr>
            <p:ph type="chart" idx="2"/>
          </p:nvPr>
        </p:nvSpPr>
        <p:spPr>
          <a:xfrm>
            <a:off x="398463" y="1748900"/>
            <a:ext cx="11384000" cy="4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2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8" name="Google Shape;2238;p322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9" name="Google Shape;2239;p322"/>
          <p:cNvSpPr txBox="1">
            <a:spLocks noGrp="1"/>
          </p:cNvSpPr>
          <p:nvPr>
            <p:ph type="body" idx="1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WHT Logo">
  <p:cSld name="Photo Pink - WHT Logo"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p323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242" name="Google Shape;2242;p323"/>
          <p:cNvSpPr/>
          <p:nvPr/>
        </p:nvSpPr>
        <p:spPr>
          <a:xfrm>
            <a:off x="0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3" name="Google Shape;2243;p323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600" cy="2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4" name="Google Shape;2244;p323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5" name="Google Shape;2245;p323"/>
          <p:cNvSpPr txBox="1"/>
          <p:nvPr/>
        </p:nvSpPr>
        <p:spPr>
          <a:xfrm>
            <a:off x="188012" y="6487366"/>
            <a:ext cx="29692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BLK Logo">
  <p:cSld name="Photo Pink - BLK Logo">
    <p:bg>
      <p:bgPr>
        <a:solidFill>
          <a:schemeClr val="dk1"/>
        </a:solidFill>
        <a:effectLst/>
      </p:bgPr>
    </p:bg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324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248" name="Google Shape;2248;p324"/>
          <p:cNvSpPr/>
          <p:nvPr/>
        </p:nvSpPr>
        <p:spPr>
          <a:xfrm>
            <a:off x="1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9" name="Google Shape;2249;p324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600" cy="2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0" name="Google Shape;2250;p324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1" name="Google Shape;2251;p324"/>
          <p:cNvSpPr txBox="1"/>
          <p:nvPr/>
        </p:nvSpPr>
        <p:spPr>
          <a:xfrm>
            <a:off x="188012" y="6487366"/>
            <a:ext cx="29692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Blue - BLK Logo">
  <p:cSld name="Photo Blue - BLK Logo">
    <p:bg>
      <p:bgPr>
        <a:solidFill>
          <a:schemeClr val="dk1"/>
        </a:solidFill>
        <a:effectLst/>
      </p:bgPr>
    </p:bg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325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254" name="Google Shape;2254;p325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5" name="Google Shape;2255;p325"/>
          <p:cNvSpPr/>
          <p:nvPr/>
        </p:nvSpPr>
        <p:spPr>
          <a:xfrm>
            <a:off x="1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6" name="Google Shape;2256;p325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6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7" name="Google Shape;2257;p325"/>
          <p:cNvSpPr txBox="1"/>
          <p:nvPr/>
        </p:nvSpPr>
        <p:spPr>
          <a:xfrm>
            <a:off x="188012" y="6487366"/>
            <a:ext cx="29692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03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66" name="Google Shape;2266;p103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 1">
    <p:bg>
      <p:bgPr>
        <a:solidFill>
          <a:schemeClr val="lt1"/>
        </a:solidFill>
        <a:effectLst/>
      </p:bgPr>
    </p:bg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8" name="Google Shape;2268;p3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2768" y="889201"/>
            <a:ext cx="2514033" cy="125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9" name="Google Shape;2269;p3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4601" y="700100"/>
            <a:ext cx="1796100" cy="206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0" name="Google Shape;2270;p326"/>
          <p:cNvPicPr preferRelativeResize="0"/>
          <p:nvPr/>
        </p:nvPicPr>
        <p:blipFill rotWithShape="1">
          <a:blip r:embed="rId4">
            <a:alphaModFix/>
          </a:blip>
          <a:srcRect t="76539"/>
          <a:stretch/>
        </p:blipFill>
        <p:spPr>
          <a:xfrm>
            <a:off x="5067200" y="1"/>
            <a:ext cx="6335333" cy="170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326"/>
          <p:cNvPicPr preferRelativeResize="0"/>
          <p:nvPr/>
        </p:nvPicPr>
        <p:blipFill rotWithShape="1">
          <a:blip r:embed="rId5">
            <a:alphaModFix/>
          </a:blip>
          <a:srcRect r="8306" b="38134"/>
          <a:stretch/>
        </p:blipFill>
        <p:spPr>
          <a:xfrm>
            <a:off x="8117901" y="3740034"/>
            <a:ext cx="4074100" cy="3117967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326"/>
          <p:cNvSpPr txBox="1">
            <a:spLocks noGrp="1"/>
          </p:cNvSpPr>
          <p:nvPr>
            <p:ph type="title"/>
          </p:nvPr>
        </p:nvSpPr>
        <p:spPr>
          <a:xfrm>
            <a:off x="932967" y="2242400"/>
            <a:ext cx="9644800" cy="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3" name="Google Shape;2273;p326"/>
          <p:cNvSpPr txBox="1">
            <a:spLocks noGrp="1"/>
          </p:cNvSpPr>
          <p:nvPr>
            <p:ph type="subTitle" idx="1"/>
          </p:nvPr>
        </p:nvSpPr>
        <p:spPr>
          <a:xfrm>
            <a:off x="932967" y="3091284"/>
            <a:ext cx="54596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4" name="Google Shape;2274;p326"/>
          <p:cNvSpPr txBox="1">
            <a:spLocks noGrp="1"/>
          </p:cNvSpPr>
          <p:nvPr>
            <p:ph type="subTitle" idx="2"/>
          </p:nvPr>
        </p:nvSpPr>
        <p:spPr>
          <a:xfrm>
            <a:off x="932967" y="3920733"/>
            <a:ext cx="435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5" name="Google Shape;2275;p326"/>
          <p:cNvSpPr txBox="1">
            <a:spLocks noGrp="1"/>
          </p:cNvSpPr>
          <p:nvPr>
            <p:ph type="subTitle" idx="3"/>
          </p:nvPr>
        </p:nvSpPr>
        <p:spPr>
          <a:xfrm>
            <a:off x="932967" y="4528733"/>
            <a:ext cx="51648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6" name="Google Shape;2276;p326"/>
          <p:cNvSpPr txBox="1"/>
          <p:nvPr/>
        </p:nvSpPr>
        <p:spPr>
          <a:xfrm>
            <a:off x="1032769" y="6488785"/>
            <a:ext cx="5564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/Subtitle Only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0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80"/>
          <p:cNvSpPr txBox="1">
            <a:spLocks noGrp="1"/>
          </p:cNvSpPr>
          <p:nvPr>
            <p:ph type="body" idx="1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3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9" name="Google Shape;2279;p327"/>
          <p:cNvPicPr preferRelativeResize="0"/>
          <p:nvPr/>
        </p:nvPicPr>
        <p:blipFill rotWithShape="1">
          <a:blip r:embed="rId2">
            <a:alphaModFix/>
          </a:blip>
          <a:srcRect b="34891"/>
          <a:stretch/>
        </p:blipFill>
        <p:spPr>
          <a:xfrm>
            <a:off x="9141753" y="5299754"/>
            <a:ext cx="2516080" cy="1573911"/>
          </a:xfrm>
          <a:prstGeom prst="rect">
            <a:avLst/>
          </a:prstGeom>
          <a:noFill/>
          <a:ln>
            <a:noFill/>
          </a:ln>
        </p:spPr>
      </p:pic>
      <p:sp>
        <p:nvSpPr>
          <p:cNvPr id="2280" name="Google Shape;2280;p327"/>
          <p:cNvSpPr txBox="1"/>
          <p:nvPr/>
        </p:nvSpPr>
        <p:spPr>
          <a:xfrm>
            <a:off x="893927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1" name="Google Shape;2281;p3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0824400" cy="688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2" name="Google Shape;2282;p3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2768" y="889201"/>
            <a:ext cx="2514033" cy="1257033"/>
          </a:xfrm>
          <a:prstGeom prst="rect">
            <a:avLst/>
          </a:prstGeom>
          <a:noFill/>
          <a:ln>
            <a:noFill/>
          </a:ln>
        </p:spPr>
      </p:pic>
      <p:sp>
        <p:nvSpPr>
          <p:cNvPr id="2283" name="Google Shape;2283;p327"/>
          <p:cNvSpPr txBox="1">
            <a:spLocks noGrp="1"/>
          </p:cNvSpPr>
          <p:nvPr>
            <p:ph type="title"/>
          </p:nvPr>
        </p:nvSpPr>
        <p:spPr>
          <a:xfrm>
            <a:off x="932967" y="2242400"/>
            <a:ext cx="9644800" cy="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84" name="Google Shape;2284;p327"/>
          <p:cNvSpPr txBox="1">
            <a:spLocks noGrp="1"/>
          </p:cNvSpPr>
          <p:nvPr>
            <p:ph type="subTitle" idx="1"/>
          </p:nvPr>
        </p:nvSpPr>
        <p:spPr>
          <a:xfrm>
            <a:off x="932967" y="3091284"/>
            <a:ext cx="54596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p327"/>
          <p:cNvSpPr txBox="1">
            <a:spLocks noGrp="1"/>
          </p:cNvSpPr>
          <p:nvPr>
            <p:ph type="subTitle" idx="2"/>
          </p:nvPr>
        </p:nvSpPr>
        <p:spPr>
          <a:xfrm>
            <a:off x="932967" y="3920733"/>
            <a:ext cx="4356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p327"/>
          <p:cNvSpPr txBox="1">
            <a:spLocks noGrp="1"/>
          </p:cNvSpPr>
          <p:nvPr>
            <p:ph type="subTitle" idx="3"/>
          </p:nvPr>
        </p:nvSpPr>
        <p:spPr>
          <a:xfrm>
            <a:off x="932967" y="4528733"/>
            <a:ext cx="51648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p327"/>
          <p:cNvSpPr/>
          <p:nvPr/>
        </p:nvSpPr>
        <p:spPr>
          <a:xfrm>
            <a:off x="0" y="5515200"/>
            <a:ext cx="2323200" cy="1358400"/>
          </a:xfrm>
          <a:prstGeom prst="rtTriangle">
            <a:avLst/>
          </a:prstGeom>
          <a:solidFill>
            <a:srgbClr val="F9842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p327"/>
          <p:cNvSpPr txBox="1"/>
          <p:nvPr/>
        </p:nvSpPr>
        <p:spPr>
          <a:xfrm>
            <a:off x="1032769" y="6488785"/>
            <a:ext cx="5564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0" name="Google Shape;2290;p328"/>
          <p:cNvPicPr preferRelativeResize="0"/>
          <p:nvPr/>
        </p:nvPicPr>
        <p:blipFill rotWithShape="1">
          <a:blip r:embed="rId2">
            <a:alphaModFix/>
          </a:blip>
          <a:srcRect l="25892" b="58754"/>
          <a:stretch/>
        </p:blipFill>
        <p:spPr>
          <a:xfrm>
            <a:off x="0" y="3831101"/>
            <a:ext cx="4751000" cy="3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328"/>
          <p:cNvPicPr preferRelativeResize="0"/>
          <p:nvPr/>
        </p:nvPicPr>
        <p:blipFill rotWithShape="1">
          <a:blip r:embed="rId3">
            <a:alphaModFix/>
          </a:blip>
          <a:srcRect l="28276" t="815" r="-5915" b="58630"/>
          <a:stretch/>
        </p:blipFill>
        <p:spPr>
          <a:xfrm>
            <a:off x="0" y="3531234"/>
            <a:ext cx="5185365" cy="3326767"/>
          </a:xfrm>
          <a:prstGeom prst="rect">
            <a:avLst/>
          </a:prstGeom>
          <a:noFill/>
          <a:ln>
            <a:noFill/>
          </a:ln>
        </p:spPr>
      </p:pic>
      <p:sp>
        <p:nvSpPr>
          <p:cNvPr id="2292" name="Google Shape;2292;p328"/>
          <p:cNvSpPr txBox="1"/>
          <p:nvPr/>
        </p:nvSpPr>
        <p:spPr>
          <a:xfrm>
            <a:off x="169369" y="6488785"/>
            <a:ext cx="5564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3" name="Google Shape;2293;p328"/>
          <p:cNvPicPr preferRelativeResize="0"/>
          <p:nvPr/>
        </p:nvPicPr>
        <p:blipFill rotWithShape="1">
          <a:blip r:embed="rId4">
            <a:alphaModFix/>
          </a:blip>
          <a:srcRect t="83635" r="14617" b="-1231"/>
          <a:stretch/>
        </p:blipFill>
        <p:spPr>
          <a:xfrm>
            <a:off x="7462733" y="0"/>
            <a:ext cx="4751000" cy="1647267"/>
          </a:xfrm>
          <a:prstGeom prst="rect">
            <a:avLst/>
          </a:prstGeom>
          <a:noFill/>
          <a:ln>
            <a:noFill/>
          </a:ln>
        </p:spPr>
      </p:pic>
      <p:sp>
        <p:nvSpPr>
          <p:cNvPr id="2294" name="Google Shape;2294;p328"/>
          <p:cNvSpPr txBox="1">
            <a:spLocks noGrp="1"/>
          </p:cNvSpPr>
          <p:nvPr>
            <p:ph type="title"/>
          </p:nvPr>
        </p:nvSpPr>
        <p:spPr>
          <a:xfrm>
            <a:off x="1034567" y="2599200"/>
            <a:ext cx="4699200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95" name="Google Shape;2295;p328"/>
          <p:cNvSpPr txBox="1">
            <a:spLocks noGrp="1"/>
          </p:cNvSpPr>
          <p:nvPr>
            <p:ph type="subTitle" idx="1"/>
          </p:nvPr>
        </p:nvSpPr>
        <p:spPr>
          <a:xfrm>
            <a:off x="7462733" y="2599200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6" name="Google Shape;2296;p328"/>
          <p:cNvSpPr txBox="1">
            <a:spLocks noGrp="1"/>
          </p:cNvSpPr>
          <p:nvPr>
            <p:ph type="subTitle" idx="2"/>
          </p:nvPr>
        </p:nvSpPr>
        <p:spPr>
          <a:xfrm>
            <a:off x="7462733" y="3055961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7" name="Google Shape;2297;p328"/>
          <p:cNvSpPr txBox="1">
            <a:spLocks noGrp="1"/>
          </p:cNvSpPr>
          <p:nvPr>
            <p:ph type="subTitle" idx="3"/>
          </p:nvPr>
        </p:nvSpPr>
        <p:spPr>
          <a:xfrm>
            <a:off x="7462733" y="3512721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8" name="Google Shape;2298;p328"/>
          <p:cNvSpPr txBox="1">
            <a:spLocks noGrp="1"/>
          </p:cNvSpPr>
          <p:nvPr>
            <p:ph type="subTitle" idx="4"/>
          </p:nvPr>
        </p:nvSpPr>
        <p:spPr>
          <a:xfrm>
            <a:off x="7462733" y="3969483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9" name="Google Shape;2299;p328"/>
          <p:cNvSpPr txBox="1">
            <a:spLocks noGrp="1"/>
          </p:cNvSpPr>
          <p:nvPr>
            <p:ph type="subTitle" idx="5"/>
          </p:nvPr>
        </p:nvSpPr>
        <p:spPr>
          <a:xfrm>
            <a:off x="7462733" y="4426244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0" name="Google Shape;2300;p328"/>
          <p:cNvSpPr txBox="1">
            <a:spLocks noGrp="1"/>
          </p:cNvSpPr>
          <p:nvPr>
            <p:ph type="subTitle" idx="6"/>
          </p:nvPr>
        </p:nvSpPr>
        <p:spPr>
          <a:xfrm>
            <a:off x="7462733" y="4883004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1" name="Google Shape;2301;p328"/>
          <p:cNvSpPr txBox="1">
            <a:spLocks noGrp="1"/>
          </p:cNvSpPr>
          <p:nvPr>
            <p:ph type="subTitle" idx="7"/>
          </p:nvPr>
        </p:nvSpPr>
        <p:spPr>
          <a:xfrm>
            <a:off x="6304600" y="2599200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2" name="Google Shape;2302;p328"/>
          <p:cNvSpPr txBox="1">
            <a:spLocks noGrp="1"/>
          </p:cNvSpPr>
          <p:nvPr>
            <p:ph type="subTitle" idx="8"/>
          </p:nvPr>
        </p:nvSpPr>
        <p:spPr>
          <a:xfrm>
            <a:off x="6304600" y="3055967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3" name="Google Shape;2303;p328"/>
          <p:cNvSpPr txBox="1">
            <a:spLocks noGrp="1"/>
          </p:cNvSpPr>
          <p:nvPr>
            <p:ph type="subTitle" idx="9"/>
          </p:nvPr>
        </p:nvSpPr>
        <p:spPr>
          <a:xfrm>
            <a:off x="6304600" y="3512733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4" name="Google Shape;2304;p328"/>
          <p:cNvSpPr txBox="1">
            <a:spLocks noGrp="1"/>
          </p:cNvSpPr>
          <p:nvPr>
            <p:ph type="subTitle" idx="13"/>
          </p:nvPr>
        </p:nvSpPr>
        <p:spPr>
          <a:xfrm>
            <a:off x="6304600" y="3969467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5" name="Google Shape;2305;p328"/>
          <p:cNvSpPr txBox="1">
            <a:spLocks noGrp="1"/>
          </p:cNvSpPr>
          <p:nvPr>
            <p:ph type="subTitle" idx="14"/>
          </p:nvPr>
        </p:nvSpPr>
        <p:spPr>
          <a:xfrm>
            <a:off x="6304600" y="4426267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6" name="Google Shape;2306;p328"/>
          <p:cNvSpPr txBox="1">
            <a:spLocks noGrp="1"/>
          </p:cNvSpPr>
          <p:nvPr>
            <p:ph type="subTitle" idx="15"/>
          </p:nvPr>
        </p:nvSpPr>
        <p:spPr>
          <a:xfrm>
            <a:off x="6304600" y="4882967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2">
  <p:cSld name="Agenda 2">
    <p:spTree>
      <p:nvGrpSpPr>
        <p:cNvPr id="1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p329"/>
          <p:cNvSpPr/>
          <p:nvPr/>
        </p:nvSpPr>
        <p:spPr>
          <a:xfrm>
            <a:off x="-1" y="0"/>
            <a:ext cx="12192000" cy="68672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9" name="Google Shape;2309;p329"/>
          <p:cNvPicPr preferRelativeResize="0"/>
          <p:nvPr/>
        </p:nvPicPr>
        <p:blipFill rotWithShape="1">
          <a:blip r:embed="rId2">
            <a:alphaModFix/>
          </a:blip>
          <a:srcRect l="-2985" t="49448" r="20728" b="7262"/>
          <a:stretch/>
        </p:blipFill>
        <p:spPr>
          <a:xfrm>
            <a:off x="274667" y="1"/>
            <a:ext cx="11917336" cy="686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0" name="Google Shape;2310;p329"/>
          <p:cNvPicPr preferRelativeResize="0"/>
          <p:nvPr/>
        </p:nvPicPr>
        <p:blipFill rotWithShape="1">
          <a:blip r:embed="rId3">
            <a:alphaModFix/>
          </a:blip>
          <a:srcRect l="31191" b="34891"/>
          <a:stretch/>
        </p:blipFill>
        <p:spPr>
          <a:xfrm>
            <a:off x="-168" y="5252120"/>
            <a:ext cx="1731247" cy="157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1" name="Google Shape;2311;p329"/>
          <p:cNvPicPr preferRelativeResize="0"/>
          <p:nvPr/>
        </p:nvPicPr>
        <p:blipFill rotWithShape="1">
          <a:blip r:embed="rId4">
            <a:alphaModFix/>
          </a:blip>
          <a:srcRect l="51643" t="87805" r="4590" b="-1110"/>
          <a:stretch/>
        </p:blipFill>
        <p:spPr>
          <a:xfrm rot="10800000">
            <a:off x="10503635" y="5999100"/>
            <a:ext cx="1688365" cy="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2" name="Google Shape;2312;p329"/>
          <p:cNvSpPr txBox="1"/>
          <p:nvPr/>
        </p:nvSpPr>
        <p:spPr>
          <a:xfrm>
            <a:off x="169369" y="6488785"/>
            <a:ext cx="55644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3" name="Google Shape;2313;p329"/>
          <p:cNvSpPr txBox="1">
            <a:spLocks noGrp="1"/>
          </p:cNvSpPr>
          <p:nvPr>
            <p:ph type="title"/>
          </p:nvPr>
        </p:nvSpPr>
        <p:spPr>
          <a:xfrm>
            <a:off x="1034567" y="2599200"/>
            <a:ext cx="4699200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4" name="Google Shape;2314;p329"/>
          <p:cNvSpPr txBox="1">
            <a:spLocks noGrp="1"/>
          </p:cNvSpPr>
          <p:nvPr>
            <p:ph type="subTitle" idx="1"/>
          </p:nvPr>
        </p:nvSpPr>
        <p:spPr>
          <a:xfrm>
            <a:off x="7462733" y="2599200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p329"/>
          <p:cNvSpPr txBox="1">
            <a:spLocks noGrp="1"/>
          </p:cNvSpPr>
          <p:nvPr>
            <p:ph type="subTitle" idx="2"/>
          </p:nvPr>
        </p:nvSpPr>
        <p:spPr>
          <a:xfrm>
            <a:off x="7462733" y="3055961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6" name="Google Shape;2316;p329"/>
          <p:cNvSpPr txBox="1">
            <a:spLocks noGrp="1"/>
          </p:cNvSpPr>
          <p:nvPr>
            <p:ph type="subTitle" idx="3"/>
          </p:nvPr>
        </p:nvSpPr>
        <p:spPr>
          <a:xfrm>
            <a:off x="7462733" y="3512721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7" name="Google Shape;2317;p329"/>
          <p:cNvSpPr txBox="1">
            <a:spLocks noGrp="1"/>
          </p:cNvSpPr>
          <p:nvPr>
            <p:ph type="subTitle" idx="4"/>
          </p:nvPr>
        </p:nvSpPr>
        <p:spPr>
          <a:xfrm>
            <a:off x="7462733" y="3969483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8" name="Google Shape;2318;p329"/>
          <p:cNvSpPr txBox="1">
            <a:spLocks noGrp="1"/>
          </p:cNvSpPr>
          <p:nvPr>
            <p:ph type="subTitle" idx="5"/>
          </p:nvPr>
        </p:nvSpPr>
        <p:spPr>
          <a:xfrm>
            <a:off x="7462733" y="4426244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9" name="Google Shape;2319;p329"/>
          <p:cNvSpPr txBox="1">
            <a:spLocks noGrp="1"/>
          </p:cNvSpPr>
          <p:nvPr>
            <p:ph type="subTitle" idx="6"/>
          </p:nvPr>
        </p:nvSpPr>
        <p:spPr>
          <a:xfrm>
            <a:off x="7462733" y="4883004"/>
            <a:ext cx="34976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0" name="Google Shape;2320;p329"/>
          <p:cNvSpPr txBox="1">
            <a:spLocks noGrp="1"/>
          </p:cNvSpPr>
          <p:nvPr>
            <p:ph type="subTitle" idx="7"/>
          </p:nvPr>
        </p:nvSpPr>
        <p:spPr>
          <a:xfrm>
            <a:off x="6304600" y="2599200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1" name="Google Shape;2321;p329"/>
          <p:cNvSpPr txBox="1">
            <a:spLocks noGrp="1"/>
          </p:cNvSpPr>
          <p:nvPr>
            <p:ph type="subTitle" idx="8"/>
          </p:nvPr>
        </p:nvSpPr>
        <p:spPr>
          <a:xfrm>
            <a:off x="6304600" y="3055967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2" name="Google Shape;2322;p329"/>
          <p:cNvSpPr txBox="1">
            <a:spLocks noGrp="1"/>
          </p:cNvSpPr>
          <p:nvPr>
            <p:ph type="subTitle" idx="9"/>
          </p:nvPr>
        </p:nvSpPr>
        <p:spPr>
          <a:xfrm>
            <a:off x="6304600" y="3512733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3" name="Google Shape;2323;p329"/>
          <p:cNvSpPr txBox="1">
            <a:spLocks noGrp="1"/>
          </p:cNvSpPr>
          <p:nvPr>
            <p:ph type="subTitle" idx="13"/>
          </p:nvPr>
        </p:nvSpPr>
        <p:spPr>
          <a:xfrm>
            <a:off x="6304600" y="3969467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4" name="Google Shape;2324;p329"/>
          <p:cNvSpPr txBox="1">
            <a:spLocks noGrp="1"/>
          </p:cNvSpPr>
          <p:nvPr>
            <p:ph type="subTitle" idx="14"/>
          </p:nvPr>
        </p:nvSpPr>
        <p:spPr>
          <a:xfrm>
            <a:off x="6304600" y="4426267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p329"/>
          <p:cNvSpPr txBox="1">
            <a:spLocks noGrp="1"/>
          </p:cNvSpPr>
          <p:nvPr>
            <p:ph type="subTitle" idx="15"/>
          </p:nvPr>
        </p:nvSpPr>
        <p:spPr>
          <a:xfrm>
            <a:off x="6304600" y="4882967"/>
            <a:ext cx="754000" cy="5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7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">
  <p:cSld name="Section Header 1">
    <p:spTree>
      <p:nvGrpSpPr>
        <p:cNvPr id="1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p330"/>
          <p:cNvSpPr/>
          <p:nvPr/>
        </p:nvSpPr>
        <p:spPr>
          <a:xfrm>
            <a:off x="-1" y="0"/>
            <a:ext cx="12192000" cy="68672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8" name="Google Shape;2328;p330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9" name="Google Shape;2329;p330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0" name="Google Shape;2330;p330"/>
          <p:cNvSpPr txBox="1">
            <a:spLocks noGrp="1"/>
          </p:cNvSpPr>
          <p:nvPr>
            <p:ph type="title"/>
          </p:nvPr>
        </p:nvSpPr>
        <p:spPr>
          <a:xfrm>
            <a:off x="560200" y="3707533"/>
            <a:ext cx="1354800" cy="15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31" name="Google Shape;2331;p330"/>
          <p:cNvSpPr txBox="1">
            <a:spLocks noGrp="1"/>
          </p:cNvSpPr>
          <p:nvPr>
            <p:ph type="title" idx="2"/>
          </p:nvPr>
        </p:nvSpPr>
        <p:spPr>
          <a:xfrm>
            <a:off x="1915000" y="4118300"/>
            <a:ext cx="8036400" cy="10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a">
  <p:cSld name="Section Header 1a"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331"/>
          <p:cNvSpPr/>
          <p:nvPr/>
        </p:nvSpPr>
        <p:spPr>
          <a:xfrm>
            <a:off x="-1" y="0"/>
            <a:ext cx="12192000" cy="68672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4" name="Google Shape;2334;p331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5" name="Google Shape;2335;p331"/>
          <p:cNvPicPr preferRelativeResize="0"/>
          <p:nvPr/>
        </p:nvPicPr>
        <p:blipFill rotWithShape="1">
          <a:blip r:embed="rId2">
            <a:alphaModFix/>
          </a:blip>
          <a:srcRect l="19663" t="20665" r="14285" b="26490"/>
          <a:stretch/>
        </p:blipFill>
        <p:spPr>
          <a:xfrm>
            <a:off x="-372233" y="-212234"/>
            <a:ext cx="9127568" cy="737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6" name="Google Shape;2336;p3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7734" y="0"/>
            <a:ext cx="4854268" cy="5453229"/>
          </a:xfrm>
          <a:prstGeom prst="rect">
            <a:avLst/>
          </a:prstGeom>
          <a:noFill/>
          <a:ln>
            <a:noFill/>
          </a:ln>
        </p:spPr>
      </p:pic>
      <p:sp>
        <p:nvSpPr>
          <p:cNvPr id="2337" name="Google Shape;2337;p331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8" name="Google Shape;2338;p331"/>
          <p:cNvSpPr txBox="1">
            <a:spLocks noGrp="1"/>
          </p:cNvSpPr>
          <p:nvPr>
            <p:ph type="title"/>
          </p:nvPr>
        </p:nvSpPr>
        <p:spPr>
          <a:xfrm>
            <a:off x="560200" y="3707533"/>
            <a:ext cx="1354800" cy="15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39" name="Google Shape;2339;p331"/>
          <p:cNvSpPr txBox="1">
            <a:spLocks noGrp="1"/>
          </p:cNvSpPr>
          <p:nvPr>
            <p:ph type="title" idx="2"/>
          </p:nvPr>
        </p:nvSpPr>
        <p:spPr>
          <a:xfrm>
            <a:off x="1915000" y="4118300"/>
            <a:ext cx="8036400" cy="10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act 2">
  <p:cSld name="Contact 2">
    <p:spTree>
      <p:nvGrpSpPr>
        <p:cNvPr id="1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332"/>
          <p:cNvSpPr/>
          <p:nvPr/>
        </p:nvSpPr>
        <p:spPr>
          <a:xfrm>
            <a:off x="-1" y="0"/>
            <a:ext cx="12192000" cy="68672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2" name="Google Shape;2342;p332" descr="Logo, 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78235" y="34364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3" name="Google Shape;2343;p332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4" name="Google Shape;2344;p332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5" name="Google Shape;2345;p332"/>
          <p:cNvSpPr txBox="1"/>
          <p:nvPr/>
        </p:nvSpPr>
        <p:spPr>
          <a:xfrm>
            <a:off x="533703" y="4627868"/>
            <a:ext cx="1492400" cy="14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0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</a:t>
            </a:r>
            <a:endParaRPr sz="10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</a:t>
            </a:r>
            <a:endParaRPr sz="10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332"/>
          <p:cNvSpPr txBox="1"/>
          <p:nvPr/>
        </p:nvSpPr>
        <p:spPr>
          <a:xfrm>
            <a:off x="1801953" y="4627856"/>
            <a:ext cx="36160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couchbase.com</a:t>
            </a: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twitter.com/couchbase</a:t>
            </a: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facebook.com/couchbase</a:t>
            </a: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47" name="Google Shape;2347;p332"/>
          <p:cNvCxnSpPr/>
          <p:nvPr/>
        </p:nvCxnSpPr>
        <p:spPr>
          <a:xfrm>
            <a:off x="405072" y="4385543"/>
            <a:ext cx="0" cy="18692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48" name="Google Shape;2348;p332"/>
          <p:cNvSpPr txBox="1">
            <a:spLocks noGrp="1"/>
          </p:cNvSpPr>
          <p:nvPr>
            <p:ph type="title"/>
          </p:nvPr>
        </p:nvSpPr>
        <p:spPr>
          <a:xfrm>
            <a:off x="332900" y="2368433"/>
            <a:ext cx="8192400" cy="4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49" name="Google Shape;2349;p332"/>
          <p:cNvSpPr txBox="1">
            <a:spLocks noGrp="1"/>
          </p:cNvSpPr>
          <p:nvPr>
            <p:ph type="title" idx="2"/>
          </p:nvPr>
        </p:nvSpPr>
        <p:spPr>
          <a:xfrm>
            <a:off x="332900" y="1387600"/>
            <a:ext cx="4699200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act 1">
  <p:cSld name="Contact 1"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1" name="Google Shape;2351;p333"/>
          <p:cNvPicPr preferRelativeResize="0"/>
          <p:nvPr/>
        </p:nvPicPr>
        <p:blipFill rotWithShape="1">
          <a:blip r:embed="rId2">
            <a:alphaModFix/>
          </a:blip>
          <a:srcRect l="7586" b="31200"/>
          <a:stretch/>
        </p:blipFill>
        <p:spPr>
          <a:xfrm>
            <a:off x="1" y="2330234"/>
            <a:ext cx="5305375" cy="4527769"/>
          </a:xfrm>
          <a:prstGeom prst="rect">
            <a:avLst/>
          </a:prstGeom>
          <a:noFill/>
          <a:ln>
            <a:noFill/>
          </a:ln>
        </p:spPr>
      </p:pic>
      <p:sp>
        <p:nvSpPr>
          <p:cNvPr id="2352" name="Google Shape;2352;p333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3" name="Google Shape;2353;p333"/>
          <p:cNvSpPr/>
          <p:nvPr/>
        </p:nvSpPr>
        <p:spPr>
          <a:xfrm>
            <a:off x="11378235" y="343639"/>
            <a:ext cx="459487" cy="459551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4" name="Google Shape;2354;p333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5" name="Google Shape;2355;p333"/>
          <p:cNvPicPr preferRelativeResize="0"/>
          <p:nvPr/>
        </p:nvPicPr>
        <p:blipFill rotWithShape="1">
          <a:blip r:embed="rId3">
            <a:alphaModFix/>
          </a:blip>
          <a:srcRect b="7175"/>
          <a:stretch/>
        </p:blipFill>
        <p:spPr>
          <a:xfrm>
            <a:off x="6548652" y="1252891"/>
            <a:ext cx="5282233" cy="5593939"/>
          </a:xfrm>
          <a:prstGeom prst="rect">
            <a:avLst/>
          </a:prstGeom>
          <a:noFill/>
          <a:ln>
            <a:noFill/>
          </a:ln>
        </p:spPr>
      </p:pic>
      <p:sp>
        <p:nvSpPr>
          <p:cNvPr id="2356" name="Google Shape;2356;p333"/>
          <p:cNvSpPr txBox="1"/>
          <p:nvPr/>
        </p:nvSpPr>
        <p:spPr>
          <a:xfrm>
            <a:off x="533703" y="4627868"/>
            <a:ext cx="1492400" cy="140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0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</a:t>
            </a:r>
            <a:endParaRPr sz="10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</a:t>
            </a:r>
            <a:endParaRPr sz="10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7" name="Google Shape;2357;p333"/>
          <p:cNvSpPr txBox="1"/>
          <p:nvPr/>
        </p:nvSpPr>
        <p:spPr>
          <a:xfrm>
            <a:off x="1801953" y="4627856"/>
            <a:ext cx="36160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couchbase.com</a:t>
            </a: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twitter.com/couchbase</a:t>
            </a: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None/>
            </a:pPr>
            <a:r>
              <a:rPr lang="en-US"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facebook.com/couchbase</a:t>
            </a:r>
            <a:endParaRPr sz="18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8" name="Google Shape;2358;p333"/>
          <p:cNvCxnSpPr/>
          <p:nvPr/>
        </p:nvCxnSpPr>
        <p:spPr>
          <a:xfrm>
            <a:off x="405072" y="4385543"/>
            <a:ext cx="0" cy="18692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59" name="Google Shape;2359;p333"/>
          <p:cNvPicPr preferRelativeResize="0"/>
          <p:nvPr/>
        </p:nvPicPr>
        <p:blipFill rotWithShape="1">
          <a:blip r:embed="rId4">
            <a:alphaModFix/>
          </a:blip>
          <a:srcRect t="38537"/>
          <a:stretch/>
        </p:blipFill>
        <p:spPr>
          <a:xfrm>
            <a:off x="4306634" y="-5"/>
            <a:ext cx="3008565" cy="3068732"/>
          </a:xfrm>
          <a:prstGeom prst="rect">
            <a:avLst/>
          </a:prstGeom>
          <a:noFill/>
          <a:ln>
            <a:noFill/>
          </a:ln>
        </p:spPr>
      </p:pic>
      <p:sp>
        <p:nvSpPr>
          <p:cNvPr id="2360" name="Google Shape;2360;p333"/>
          <p:cNvSpPr txBox="1">
            <a:spLocks noGrp="1"/>
          </p:cNvSpPr>
          <p:nvPr>
            <p:ph type="title"/>
          </p:nvPr>
        </p:nvSpPr>
        <p:spPr>
          <a:xfrm>
            <a:off x="332900" y="2368433"/>
            <a:ext cx="8192400" cy="4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61" name="Google Shape;2361;p333"/>
          <p:cNvSpPr txBox="1">
            <a:spLocks noGrp="1"/>
          </p:cNvSpPr>
          <p:nvPr>
            <p:ph type="title" idx="2"/>
          </p:nvPr>
        </p:nvSpPr>
        <p:spPr>
          <a:xfrm>
            <a:off x="332900" y="1387600"/>
            <a:ext cx="4699200" cy="6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1">
  <p:cSld name="Thank You 1"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p334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4" name="Google Shape;2364;p334" descr="Shap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6934" y="4550787"/>
            <a:ext cx="2474401" cy="56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5" name="Google Shape;2365;p334"/>
          <p:cNvPicPr preferRelativeResize="0"/>
          <p:nvPr/>
        </p:nvPicPr>
        <p:blipFill rotWithShape="1">
          <a:blip r:embed="rId3">
            <a:alphaModFix/>
          </a:blip>
          <a:srcRect l="59992" t="41212" r="2" b="-4"/>
          <a:stretch/>
        </p:blipFill>
        <p:spPr>
          <a:xfrm>
            <a:off x="1" y="-32686"/>
            <a:ext cx="1981201" cy="332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6" name="Google Shape;2366;p334"/>
          <p:cNvPicPr preferRelativeResize="0"/>
          <p:nvPr/>
        </p:nvPicPr>
        <p:blipFill rotWithShape="1">
          <a:blip r:embed="rId4">
            <a:alphaModFix/>
          </a:blip>
          <a:srcRect r="20331" b="49596"/>
          <a:stretch/>
        </p:blipFill>
        <p:spPr>
          <a:xfrm>
            <a:off x="5643351" y="2108705"/>
            <a:ext cx="6548651" cy="4749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7" name="Google Shape;2367;p3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01267" y="458507"/>
            <a:ext cx="2511133" cy="2422927"/>
          </a:xfrm>
          <a:prstGeom prst="rect">
            <a:avLst/>
          </a:prstGeom>
          <a:noFill/>
          <a:ln>
            <a:noFill/>
          </a:ln>
        </p:spPr>
      </p:pic>
      <p:sp>
        <p:nvSpPr>
          <p:cNvPr id="2368" name="Google Shape;2368;p334"/>
          <p:cNvSpPr txBox="1">
            <a:spLocks noGrp="1"/>
          </p:cNvSpPr>
          <p:nvPr>
            <p:ph type="title"/>
          </p:nvPr>
        </p:nvSpPr>
        <p:spPr>
          <a:xfrm>
            <a:off x="966933" y="3019603"/>
            <a:ext cx="97796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450">
          <p15:clr>
            <a:srgbClr val="FBAE4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2">
  <p:cSld name="Thank You 2"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335"/>
          <p:cNvSpPr/>
          <p:nvPr/>
        </p:nvSpPr>
        <p:spPr>
          <a:xfrm>
            <a:off x="-1" y="0"/>
            <a:ext cx="12192000" cy="68672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1" name="Google Shape;2371;p335"/>
          <p:cNvPicPr preferRelativeResize="0"/>
          <p:nvPr/>
        </p:nvPicPr>
        <p:blipFill rotWithShape="1">
          <a:blip r:embed="rId2">
            <a:alphaModFix/>
          </a:blip>
          <a:srcRect l="38800" t="11397" b="36773"/>
          <a:stretch/>
        </p:blipFill>
        <p:spPr>
          <a:xfrm>
            <a:off x="1" y="0"/>
            <a:ext cx="7187185" cy="6867144"/>
          </a:xfrm>
          <a:prstGeom prst="rect">
            <a:avLst/>
          </a:prstGeom>
          <a:noFill/>
          <a:ln>
            <a:noFill/>
          </a:ln>
        </p:spPr>
      </p:pic>
      <p:sp>
        <p:nvSpPr>
          <p:cNvPr id="2372" name="Google Shape;2372;p335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3" name="Google Shape;2373;p335" descr="Shap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934" y="4550787"/>
            <a:ext cx="2474401" cy="56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4" name="Google Shape;2374;p3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7669" y="3751003"/>
            <a:ext cx="2006267" cy="23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5" name="Google Shape;2375;p335"/>
          <p:cNvPicPr preferRelativeResize="0"/>
          <p:nvPr/>
        </p:nvPicPr>
        <p:blipFill rotWithShape="1">
          <a:blip r:embed="rId5">
            <a:alphaModFix/>
          </a:blip>
          <a:srcRect l="60375" t="20199" r="16482" b="17187"/>
          <a:stretch/>
        </p:blipFill>
        <p:spPr>
          <a:xfrm>
            <a:off x="4695501" y="-250567"/>
            <a:ext cx="2861767" cy="785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p335"/>
          <p:cNvPicPr preferRelativeResize="0"/>
          <p:nvPr/>
        </p:nvPicPr>
        <p:blipFill rotWithShape="1">
          <a:blip r:embed="rId6">
            <a:alphaModFix/>
          </a:blip>
          <a:srcRect r="-1059"/>
          <a:stretch/>
        </p:blipFill>
        <p:spPr>
          <a:xfrm>
            <a:off x="7397200" y="-24566"/>
            <a:ext cx="4845701" cy="3921367"/>
          </a:xfrm>
          <a:prstGeom prst="rect">
            <a:avLst/>
          </a:prstGeom>
          <a:noFill/>
          <a:ln>
            <a:noFill/>
          </a:ln>
        </p:spPr>
      </p:pic>
      <p:sp>
        <p:nvSpPr>
          <p:cNvPr id="2377" name="Google Shape;2377;p335"/>
          <p:cNvSpPr txBox="1">
            <a:spLocks noGrp="1"/>
          </p:cNvSpPr>
          <p:nvPr>
            <p:ph type="title"/>
          </p:nvPr>
        </p:nvSpPr>
        <p:spPr>
          <a:xfrm>
            <a:off x="966933" y="3019604"/>
            <a:ext cx="9779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336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80" name="Google Shape;2380;p336"/>
          <p:cNvSpPr txBox="1">
            <a:spLocks noGrp="1"/>
          </p:cNvSpPr>
          <p:nvPr>
            <p:ph type="body" idx="1"/>
          </p:nvPr>
        </p:nvSpPr>
        <p:spPr>
          <a:xfrm>
            <a:off x="398463" y="1748900"/>
            <a:ext cx="109188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p336"/>
          <p:cNvSpPr txBox="1">
            <a:spLocks noGrp="1"/>
          </p:cNvSpPr>
          <p:nvPr>
            <p:ph type="subTitle" idx="2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 2 Column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6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86"/>
          <p:cNvSpPr txBox="1">
            <a:spLocks noGrp="1"/>
          </p:cNvSpPr>
          <p:nvPr>
            <p:ph type="body" idx="1"/>
          </p:nvPr>
        </p:nvSpPr>
        <p:spPr>
          <a:xfrm>
            <a:off x="398464" y="1748900"/>
            <a:ext cx="5212224" cy="450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86"/>
          <p:cNvSpPr txBox="1">
            <a:spLocks noGrp="1"/>
          </p:cNvSpPr>
          <p:nvPr>
            <p:ph type="body" idx="2"/>
          </p:nvPr>
        </p:nvSpPr>
        <p:spPr>
          <a:xfrm>
            <a:off x="6124396" y="1748402"/>
            <a:ext cx="5212224" cy="450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86"/>
          <p:cNvSpPr txBox="1">
            <a:spLocks noGrp="1"/>
          </p:cNvSpPr>
          <p:nvPr>
            <p:ph type="body" idx="3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>
  <p:cSld name="Content 1"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337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84" name="Google Shape;2384;p337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5" name="Google Shape;2385;p337"/>
          <p:cNvSpPr txBox="1">
            <a:spLocks noGrp="1"/>
          </p:cNvSpPr>
          <p:nvPr>
            <p:ph type="body" idx="2"/>
          </p:nvPr>
        </p:nvSpPr>
        <p:spPr>
          <a:xfrm>
            <a:off x="398465" y="1748900"/>
            <a:ext cx="54512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6" name="Google Shape;2386;p337"/>
          <p:cNvSpPr/>
          <p:nvPr/>
        </p:nvSpPr>
        <p:spPr>
          <a:xfrm>
            <a:off x="6773333" y="1335743"/>
            <a:ext cx="4708400" cy="48388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Google Shape;2387;p337"/>
          <p:cNvSpPr txBox="1">
            <a:spLocks noGrp="1"/>
          </p:cNvSpPr>
          <p:nvPr>
            <p:ph type="body" idx="3"/>
          </p:nvPr>
        </p:nvSpPr>
        <p:spPr>
          <a:xfrm>
            <a:off x="7064633" y="1672167"/>
            <a:ext cx="4272000" cy="42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">
  <p:cSld name="Content 2 Column"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338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0" name="Google Shape;2390;p338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p338"/>
          <p:cNvSpPr txBox="1">
            <a:spLocks noGrp="1"/>
          </p:cNvSpPr>
          <p:nvPr>
            <p:ph type="body" idx="2"/>
          </p:nvPr>
        </p:nvSpPr>
        <p:spPr>
          <a:xfrm>
            <a:off x="398464" y="1748900"/>
            <a:ext cx="52124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p338"/>
          <p:cNvSpPr txBox="1">
            <a:spLocks noGrp="1"/>
          </p:cNvSpPr>
          <p:nvPr>
            <p:ph type="body" idx="3"/>
          </p:nvPr>
        </p:nvSpPr>
        <p:spPr>
          <a:xfrm>
            <a:off x="6124396" y="1748401"/>
            <a:ext cx="52124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Column">
  <p:cSld name="Content 3 Column"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339"/>
          <p:cNvSpPr txBox="1">
            <a:spLocks noGrp="1"/>
          </p:cNvSpPr>
          <p:nvPr>
            <p:ph type="body" idx="1"/>
          </p:nvPr>
        </p:nvSpPr>
        <p:spPr>
          <a:xfrm>
            <a:off x="398464" y="1748900"/>
            <a:ext cx="36120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p339"/>
          <p:cNvSpPr txBox="1">
            <a:spLocks noGrp="1"/>
          </p:cNvSpPr>
          <p:nvPr>
            <p:ph type="body" idx="2"/>
          </p:nvPr>
        </p:nvSpPr>
        <p:spPr>
          <a:xfrm>
            <a:off x="4278260" y="1748401"/>
            <a:ext cx="36120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p339"/>
          <p:cNvSpPr txBox="1">
            <a:spLocks noGrp="1"/>
          </p:cNvSpPr>
          <p:nvPr>
            <p:ph type="body" idx="3"/>
          </p:nvPr>
        </p:nvSpPr>
        <p:spPr>
          <a:xfrm>
            <a:off x="8158057" y="1748401"/>
            <a:ext cx="36120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p339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8" name="Google Shape;2398;p339"/>
          <p:cNvSpPr txBox="1">
            <a:spLocks noGrp="1"/>
          </p:cNvSpPr>
          <p:nvPr>
            <p:ph type="subTitle" idx="4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0" name="Google Shape;2400;p340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01" name="Google Shape;2401;p340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p340"/>
          <p:cNvSpPr/>
          <p:nvPr/>
        </p:nvSpPr>
        <p:spPr>
          <a:xfrm>
            <a:off x="685800" y="1766700"/>
            <a:ext cx="10795600" cy="44912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3" name="Google Shape;2403;p340"/>
          <p:cNvSpPr txBox="1">
            <a:spLocks noGrp="1"/>
          </p:cNvSpPr>
          <p:nvPr>
            <p:ph type="body" idx="2"/>
          </p:nvPr>
        </p:nvSpPr>
        <p:spPr>
          <a:xfrm>
            <a:off x="974400" y="1960467"/>
            <a:ext cx="10243200" cy="3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 Only 1 1">
    <p:spTree>
      <p:nvGrpSpPr>
        <p:cNvPr id="1" name="Shape 2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5" name="Google Shape;2405;p341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06" name="Google Shape;2406;p341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7" name="Google Shape;2407;p341"/>
          <p:cNvSpPr/>
          <p:nvPr/>
        </p:nvSpPr>
        <p:spPr>
          <a:xfrm>
            <a:off x="6220179" y="1766700"/>
            <a:ext cx="5261200" cy="44912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8" name="Google Shape;2408;p341"/>
          <p:cNvSpPr/>
          <p:nvPr/>
        </p:nvSpPr>
        <p:spPr>
          <a:xfrm>
            <a:off x="685800" y="1766700"/>
            <a:ext cx="5261200" cy="44912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9" name="Google Shape;2409;p341"/>
          <p:cNvSpPr txBox="1">
            <a:spLocks noGrp="1"/>
          </p:cNvSpPr>
          <p:nvPr>
            <p:ph type="body" idx="2"/>
          </p:nvPr>
        </p:nvSpPr>
        <p:spPr>
          <a:xfrm>
            <a:off x="974400" y="1960467"/>
            <a:ext cx="4661600" cy="3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2410" name="Google Shape;2410;p341"/>
          <p:cNvSpPr txBox="1">
            <a:spLocks noGrp="1"/>
          </p:cNvSpPr>
          <p:nvPr>
            <p:ph type="body" idx="3"/>
          </p:nvPr>
        </p:nvSpPr>
        <p:spPr>
          <a:xfrm>
            <a:off x="6519967" y="1960467"/>
            <a:ext cx="4661600" cy="39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28575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 1">
  <p:cSld name="Title Only 1 1 1"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342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13" name="Google Shape;2413;p342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p342"/>
          <p:cNvSpPr/>
          <p:nvPr/>
        </p:nvSpPr>
        <p:spPr>
          <a:xfrm>
            <a:off x="685800" y="1766700"/>
            <a:ext cx="3447200" cy="44912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5" name="Google Shape;2415;p342"/>
          <p:cNvSpPr/>
          <p:nvPr/>
        </p:nvSpPr>
        <p:spPr>
          <a:xfrm>
            <a:off x="8034029" y="1766700"/>
            <a:ext cx="3447200" cy="44912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6" name="Google Shape;2416;p342"/>
          <p:cNvSpPr/>
          <p:nvPr/>
        </p:nvSpPr>
        <p:spPr>
          <a:xfrm>
            <a:off x="4372356" y="1766700"/>
            <a:ext cx="3447200" cy="44912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67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7" name="Google Shape;2417;p342"/>
          <p:cNvSpPr txBox="1">
            <a:spLocks noGrp="1"/>
          </p:cNvSpPr>
          <p:nvPr>
            <p:ph type="body" idx="2"/>
          </p:nvPr>
        </p:nvSpPr>
        <p:spPr>
          <a:xfrm>
            <a:off x="920200" y="1954300"/>
            <a:ext cx="2898800" cy="41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2418" name="Google Shape;2418;p342"/>
          <p:cNvSpPr txBox="1">
            <a:spLocks noGrp="1"/>
          </p:cNvSpPr>
          <p:nvPr>
            <p:ph type="body" idx="3"/>
          </p:nvPr>
        </p:nvSpPr>
        <p:spPr>
          <a:xfrm>
            <a:off x="4639348" y="1954300"/>
            <a:ext cx="2898800" cy="41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2419" name="Google Shape;2419;p342"/>
          <p:cNvSpPr txBox="1">
            <a:spLocks noGrp="1"/>
          </p:cNvSpPr>
          <p:nvPr>
            <p:ph type="body" idx="4"/>
          </p:nvPr>
        </p:nvSpPr>
        <p:spPr>
          <a:xfrm>
            <a:off x="8335295" y="1954300"/>
            <a:ext cx="2898800" cy="41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"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343"/>
          <p:cNvSpPr/>
          <p:nvPr/>
        </p:nvSpPr>
        <p:spPr>
          <a:xfrm>
            <a:off x="484717" y="1748900"/>
            <a:ext cx="5419600" cy="457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2" name="Google Shape;2422;p343"/>
          <p:cNvSpPr/>
          <p:nvPr/>
        </p:nvSpPr>
        <p:spPr>
          <a:xfrm>
            <a:off x="484717" y="2206084"/>
            <a:ext cx="5419600" cy="1704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3" name="Google Shape;2423;p343"/>
          <p:cNvSpPr txBox="1">
            <a:spLocks noGrp="1"/>
          </p:cNvSpPr>
          <p:nvPr>
            <p:ph type="subTitle" idx="1"/>
          </p:nvPr>
        </p:nvSpPr>
        <p:spPr>
          <a:xfrm>
            <a:off x="725433" y="2238511"/>
            <a:ext cx="48208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4" name="Google Shape;2424;p343"/>
          <p:cNvSpPr/>
          <p:nvPr/>
        </p:nvSpPr>
        <p:spPr>
          <a:xfrm>
            <a:off x="620132" y="2480535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5" name="Google Shape;2425;p343"/>
          <p:cNvSpPr txBox="1">
            <a:spLocks noGrp="1"/>
          </p:cNvSpPr>
          <p:nvPr>
            <p:ph type="subTitle" idx="2"/>
          </p:nvPr>
        </p:nvSpPr>
        <p:spPr>
          <a:xfrm>
            <a:off x="725433" y="2945157"/>
            <a:ext cx="48208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6" name="Google Shape;2426;p343"/>
          <p:cNvSpPr/>
          <p:nvPr/>
        </p:nvSpPr>
        <p:spPr>
          <a:xfrm>
            <a:off x="620132" y="3187181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7" name="Google Shape;2427;p343"/>
          <p:cNvSpPr txBox="1">
            <a:spLocks noGrp="1"/>
          </p:cNvSpPr>
          <p:nvPr>
            <p:ph type="title"/>
          </p:nvPr>
        </p:nvSpPr>
        <p:spPr>
          <a:xfrm>
            <a:off x="725433" y="1793901"/>
            <a:ext cx="49612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28" name="Google Shape;2428;p343"/>
          <p:cNvSpPr/>
          <p:nvPr/>
        </p:nvSpPr>
        <p:spPr>
          <a:xfrm>
            <a:off x="484717" y="4069600"/>
            <a:ext cx="5419600" cy="457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9" name="Google Shape;2429;p343"/>
          <p:cNvSpPr/>
          <p:nvPr/>
        </p:nvSpPr>
        <p:spPr>
          <a:xfrm>
            <a:off x="484717" y="4526784"/>
            <a:ext cx="5419600" cy="1704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0" name="Google Shape;2430;p343"/>
          <p:cNvSpPr txBox="1">
            <a:spLocks noGrp="1"/>
          </p:cNvSpPr>
          <p:nvPr>
            <p:ph type="subTitle" idx="3"/>
          </p:nvPr>
        </p:nvSpPr>
        <p:spPr>
          <a:xfrm>
            <a:off x="725433" y="4559211"/>
            <a:ext cx="48208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p343"/>
          <p:cNvSpPr/>
          <p:nvPr/>
        </p:nvSpPr>
        <p:spPr>
          <a:xfrm>
            <a:off x="620132" y="4801235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Google Shape;2432;p343"/>
          <p:cNvSpPr txBox="1">
            <a:spLocks noGrp="1"/>
          </p:cNvSpPr>
          <p:nvPr>
            <p:ph type="subTitle" idx="4"/>
          </p:nvPr>
        </p:nvSpPr>
        <p:spPr>
          <a:xfrm>
            <a:off x="725433" y="5265857"/>
            <a:ext cx="48208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3" name="Google Shape;2433;p343"/>
          <p:cNvSpPr/>
          <p:nvPr/>
        </p:nvSpPr>
        <p:spPr>
          <a:xfrm>
            <a:off x="620132" y="5507881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4" name="Google Shape;2434;p343"/>
          <p:cNvSpPr txBox="1">
            <a:spLocks noGrp="1"/>
          </p:cNvSpPr>
          <p:nvPr>
            <p:ph type="title" idx="5"/>
          </p:nvPr>
        </p:nvSpPr>
        <p:spPr>
          <a:xfrm>
            <a:off x="725433" y="4114601"/>
            <a:ext cx="49612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35" name="Google Shape;2435;p343"/>
          <p:cNvSpPr/>
          <p:nvPr/>
        </p:nvSpPr>
        <p:spPr>
          <a:xfrm>
            <a:off x="6287684" y="1748900"/>
            <a:ext cx="5419600" cy="457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6" name="Google Shape;2436;p343"/>
          <p:cNvSpPr/>
          <p:nvPr/>
        </p:nvSpPr>
        <p:spPr>
          <a:xfrm>
            <a:off x="6287684" y="2206084"/>
            <a:ext cx="5419600" cy="1704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7" name="Google Shape;2437;p343"/>
          <p:cNvSpPr txBox="1">
            <a:spLocks noGrp="1"/>
          </p:cNvSpPr>
          <p:nvPr>
            <p:ph type="subTitle" idx="6"/>
          </p:nvPr>
        </p:nvSpPr>
        <p:spPr>
          <a:xfrm>
            <a:off x="6528400" y="2238511"/>
            <a:ext cx="48208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8" name="Google Shape;2438;p343"/>
          <p:cNvSpPr/>
          <p:nvPr/>
        </p:nvSpPr>
        <p:spPr>
          <a:xfrm>
            <a:off x="6423099" y="2480535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9" name="Google Shape;2439;p343"/>
          <p:cNvSpPr txBox="1">
            <a:spLocks noGrp="1"/>
          </p:cNvSpPr>
          <p:nvPr>
            <p:ph type="subTitle" idx="7"/>
          </p:nvPr>
        </p:nvSpPr>
        <p:spPr>
          <a:xfrm>
            <a:off x="6528400" y="2945157"/>
            <a:ext cx="48208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0" name="Google Shape;2440;p343"/>
          <p:cNvSpPr/>
          <p:nvPr/>
        </p:nvSpPr>
        <p:spPr>
          <a:xfrm>
            <a:off x="6423099" y="3187181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1" name="Google Shape;2441;p343"/>
          <p:cNvSpPr txBox="1">
            <a:spLocks noGrp="1"/>
          </p:cNvSpPr>
          <p:nvPr>
            <p:ph type="title" idx="8"/>
          </p:nvPr>
        </p:nvSpPr>
        <p:spPr>
          <a:xfrm>
            <a:off x="6528400" y="1793901"/>
            <a:ext cx="49612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2" name="Google Shape;2442;p343"/>
          <p:cNvSpPr/>
          <p:nvPr/>
        </p:nvSpPr>
        <p:spPr>
          <a:xfrm>
            <a:off x="6287684" y="4069600"/>
            <a:ext cx="5419600" cy="457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3" name="Google Shape;2443;p343"/>
          <p:cNvSpPr/>
          <p:nvPr/>
        </p:nvSpPr>
        <p:spPr>
          <a:xfrm>
            <a:off x="6287684" y="4526784"/>
            <a:ext cx="5419600" cy="1704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4" name="Google Shape;2444;p343"/>
          <p:cNvSpPr txBox="1">
            <a:spLocks noGrp="1"/>
          </p:cNvSpPr>
          <p:nvPr>
            <p:ph type="subTitle" idx="9"/>
          </p:nvPr>
        </p:nvSpPr>
        <p:spPr>
          <a:xfrm>
            <a:off x="6528400" y="4559211"/>
            <a:ext cx="48208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5" name="Google Shape;2445;p343"/>
          <p:cNvSpPr/>
          <p:nvPr/>
        </p:nvSpPr>
        <p:spPr>
          <a:xfrm>
            <a:off x="6423099" y="4801235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6" name="Google Shape;2446;p343"/>
          <p:cNvSpPr txBox="1">
            <a:spLocks noGrp="1"/>
          </p:cNvSpPr>
          <p:nvPr>
            <p:ph type="subTitle" idx="13"/>
          </p:nvPr>
        </p:nvSpPr>
        <p:spPr>
          <a:xfrm>
            <a:off x="6528400" y="5265857"/>
            <a:ext cx="48208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7" name="Google Shape;2447;p343"/>
          <p:cNvSpPr/>
          <p:nvPr/>
        </p:nvSpPr>
        <p:spPr>
          <a:xfrm>
            <a:off x="6423099" y="5507881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8" name="Google Shape;2448;p343"/>
          <p:cNvSpPr txBox="1">
            <a:spLocks noGrp="1"/>
          </p:cNvSpPr>
          <p:nvPr>
            <p:ph type="title" idx="14"/>
          </p:nvPr>
        </p:nvSpPr>
        <p:spPr>
          <a:xfrm>
            <a:off x="6528400" y="4114601"/>
            <a:ext cx="49612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9" name="Google Shape;2449;p343"/>
          <p:cNvSpPr txBox="1">
            <a:spLocks noGrp="1"/>
          </p:cNvSpPr>
          <p:nvPr>
            <p:ph type="title" idx="15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0" name="Google Shape;2450;p343"/>
          <p:cNvSpPr txBox="1">
            <a:spLocks noGrp="1"/>
          </p:cNvSpPr>
          <p:nvPr>
            <p:ph type="subTitle" idx="16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2">
    <p:spTree>
      <p:nvGrpSpPr>
        <p:cNvPr id="1" name="Shape 2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2" name="Google Shape;2452;p344"/>
          <p:cNvSpPr/>
          <p:nvPr/>
        </p:nvSpPr>
        <p:spPr>
          <a:xfrm>
            <a:off x="484733" y="1767033"/>
            <a:ext cx="2592400" cy="1297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3" name="Google Shape;2453;p344"/>
          <p:cNvSpPr txBox="1">
            <a:spLocks noGrp="1"/>
          </p:cNvSpPr>
          <p:nvPr>
            <p:ph type="title"/>
          </p:nvPr>
        </p:nvSpPr>
        <p:spPr>
          <a:xfrm>
            <a:off x="484633" y="2636333"/>
            <a:ext cx="2592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4" name="Google Shape;2454;p344"/>
          <p:cNvSpPr txBox="1">
            <a:spLocks noGrp="1"/>
          </p:cNvSpPr>
          <p:nvPr>
            <p:ph type="subTitle" idx="1"/>
          </p:nvPr>
        </p:nvSpPr>
        <p:spPr>
          <a:xfrm>
            <a:off x="1357367" y="1767033"/>
            <a:ext cx="912400" cy="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5" name="Google Shape;2455;p344"/>
          <p:cNvSpPr/>
          <p:nvPr/>
        </p:nvSpPr>
        <p:spPr>
          <a:xfrm>
            <a:off x="484733" y="3064633"/>
            <a:ext cx="25924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Google Shape;2456;p344"/>
          <p:cNvSpPr txBox="1">
            <a:spLocks noGrp="1"/>
          </p:cNvSpPr>
          <p:nvPr>
            <p:ph type="subTitle" idx="2"/>
          </p:nvPr>
        </p:nvSpPr>
        <p:spPr>
          <a:xfrm>
            <a:off x="725433" y="3119733"/>
            <a:ext cx="21764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7" name="Google Shape;2457;p344"/>
          <p:cNvSpPr/>
          <p:nvPr/>
        </p:nvSpPr>
        <p:spPr>
          <a:xfrm>
            <a:off x="620132" y="3350067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8" name="Google Shape;2458;p344"/>
          <p:cNvSpPr txBox="1">
            <a:spLocks noGrp="1"/>
          </p:cNvSpPr>
          <p:nvPr>
            <p:ph type="subTitle" idx="3"/>
          </p:nvPr>
        </p:nvSpPr>
        <p:spPr>
          <a:xfrm>
            <a:off x="725433" y="4313172"/>
            <a:ext cx="2176400" cy="13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9" name="Google Shape;2459;p344"/>
          <p:cNvSpPr/>
          <p:nvPr/>
        </p:nvSpPr>
        <p:spPr>
          <a:xfrm>
            <a:off x="620132" y="4543507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0" name="Google Shape;2460;p344"/>
          <p:cNvSpPr/>
          <p:nvPr/>
        </p:nvSpPr>
        <p:spPr>
          <a:xfrm>
            <a:off x="3374800" y="1767033"/>
            <a:ext cx="2592400" cy="1297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1" name="Google Shape;2461;p344"/>
          <p:cNvSpPr txBox="1">
            <a:spLocks noGrp="1"/>
          </p:cNvSpPr>
          <p:nvPr>
            <p:ph type="title" idx="4"/>
          </p:nvPr>
        </p:nvSpPr>
        <p:spPr>
          <a:xfrm>
            <a:off x="3374700" y="2636333"/>
            <a:ext cx="2592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62" name="Google Shape;2462;p344"/>
          <p:cNvSpPr txBox="1">
            <a:spLocks noGrp="1"/>
          </p:cNvSpPr>
          <p:nvPr>
            <p:ph type="subTitle" idx="5"/>
          </p:nvPr>
        </p:nvSpPr>
        <p:spPr>
          <a:xfrm>
            <a:off x="4247433" y="1767033"/>
            <a:ext cx="912400" cy="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3" name="Google Shape;2463;p344"/>
          <p:cNvSpPr/>
          <p:nvPr/>
        </p:nvSpPr>
        <p:spPr>
          <a:xfrm>
            <a:off x="3374800" y="3064633"/>
            <a:ext cx="25924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4" name="Google Shape;2464;p344"/>
          <p:cNvSpPr txBox="1">
            <a:spLocks noGrp="1"/>
          </p:cNvSpPr>
          <p:nvPr>
            <p:ph type="subTitle" idx="6"/>
          </p:nvPr>
        </p:nvSpPr>
        <p:spPr>
          <a:xfrm>
            <a:off x="3615500" y="3119733"/>
            <a:ext cx="21764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5" name="Google Shape;2465;p344"/>
          <p:cNvSpPr/>
          <p:nvPr/>
        </p:nvSpPr>
        <p:spPr>
          <a:xfrm>
            <a:off x="3510199" y="3350067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6" name="Google Shape;2466;p344"/>
          <p:cNvSpPr txBox="1">
            <a:spLocks noGrp="1"/>
          </p:cNvSpPr>
          <p:nvPr>
            <p:ph type="subTitle" idx="7"/>
          </p:nvPr>
        </p:nvSpPr>
        <p:spPr>
          <a:xfrm>
            <a:off x="3615500" y="4313172"/>
            <a:ext cx="2176400" cy="13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7" name="Google Shape;2467;p344"/>
          <p:cNvSpPr/>
          <p:nvPr/>
        </p:nvSpPr>
        <p:spPr>
          <a:xfrm>
            <a:off x="3510199" y="4543507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8" name="Google Shape;2468;p344"/>
          <p:cNvSpPr/>
          <p:nvPr/>
        </p:nvSpPr>
        <p:spPr>
          <a:xfrm>
            <a:off x="6264867" y="1767033"/>
            <a:ext cx="2592400" cy="1297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9" name="Google Shape;2469;p344"/>
          <p:cNvSpPr txBox="1">
            <a:spLocks noGrp="1"/>
          </p:cNvSpPr>
          <p:nvPr>
            <p:ph type="title" idx="8"/>
          </p:nvPr>
        </p:nvSpPr>
        <p:spPr>
          <a:xfrm>
            <a:off x="6264767" y="2636333"/>
            <a:ext cx="2592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70" name="Google Shape;2470;p344"/>
          <p:cNvSpPr txBox="1">
            <a:spLocks noGrp="1"/>
          </p:cNvSpPr>
          <p:nvPr>
            <p:ph type="subTitle" idx="9"/>
          </p:nvPr>
        </p:nvSpPr>
        <p:spPr>
          <a:xfrm>
            <a:off x="7137500" y="1767033"/>
            <a:ext cx="912400" cy="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p344"/>
          <p:cNvSpPr/>
          <p:nvPr/>
        </p:nvSpPr>
        <p:spPr>
          <a:xfrm>
            <a:off x="6264867" y="3064633"/>
            <a:ext cx="25924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2" name="Google Shape;2472;p344"/>
          <p:cNvSpPr txBox="1">
            <a:spLocks noGrp="1"/>
          </p:cNvSpPr>
          <p:nvPr>
            <p:ph type="subTitle" idx="13"/>
          </p:nvPr>
        </p:nvSpPr>
        <p:spPr>
          <a:xfrm>
            <a:off x="6505567" y="3119733"/>
            <a:ext cx="21764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3" name="Google Shape;2473;p344"/>
          <p:cNvSpPr/>
          <p:nvPr/>
        </p:nvSpPr>
        <p:spPr>
          <a:xfrm>
            <a:off x="6400265" y="3350067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4" name="Google Shape;2474;p344"/>
          <p:cNvSpPr txBox="1">
            <a:spLocks noGrp="1"/>
          </p:cNvSpPr>
          <p:nvPr>
            <p:ph type="subTitle" idx="14"/>
          </p:nvPr>
        </p:nvSpPr>
        <p:spPr>
          <a:xfrm>
            <a:off x="6505567" y="4313172"/>
            <a:ext cx="2176400" cy="13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p344"/>
          <p:cNvSpPr/>
          <p:nvPr/>
        </p:nvSpPr>
        <p:spPr>
          <a:xfrm>
            <a:off x="6400265" y="4543507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p344"/>
          <p:cNvSpPr/>
          <p:nvPr/>
        </p:nvSpPr>
        <p:spPr>
          <a:xfrm>
            <a:off x="9154933" y="1767033"/>
            <a:ext cx="2592400" cy="1297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7" name="Google Shape;2477;p344"/>
          <p:cNvSpPr txBox="1">
            <a:spLocks noGrp="1"/>
          </p:cNvSpPr>
          <p:nvPr>
            <p:ph type="title" idx="15"/>
          </p:nvPr>
        </p:nvSpPr>
        <p:spPr>
          <a:xfrm>
            <a:off x="9154833" y="2636333"/>
            <a:ext cx="2592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78" name="Google Shape;2478;p344"/>
          <p:cNvSpPr txBox="1">
            <a:spLocks noGrp="1"/>
          </p:cNvSpPr>
          <p:nvPr>
            <p:ph type="subTitle" idx="16"/>
          </p:nvPr>
        </p:nvSpPr>
        <p:spPr>
          <a:xfrm>
            <a:off x="10027567" y="1767033"/>
            <a:ext cx="912400" cy="7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9" name="Google Shape;2479;p344"/>
          <p:cNvSpPr/>
          <p:nvPr/>
        </p:nvSpPr>
        <p:spPr>
          <a:xfrm>
            <a:off x="9154933" y="3064633"/>
            <a:ext cx="25924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0" name="Google Shape;2480;p344"/>
          <p:cNvSpPr txBox="1">
            <a:spLocks noGrp="1"/>
          </p:cNvSpPr>
          <p:nvPr>
            <p:ph type="subTitle" idx="17"/>
          </p:nvPr>
        </p:nvSpPr>
        <p:spPr>
          <a:xfrm>
            <a:off x="9395633" y="3119733"/>
            <a:ext cx="21764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1" name="Google Shape;2481;p344"/>
          <p:cNvSpPr/>
          <p:nvPr/>
        </p:nvSpPr>
        <p:spPr>
          <a:xfrm>
            <a:off x="9290332" y="3350067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2" name="Google Shape;2482;p344"/>
          <p:cNvSpPr txBox="1">
            <a:spLocks noGrp="1"/>
          </p:cNvSpPr>
          <p:nvPr>
            <p:ph type="subTitle" idx="18"/>
          </p:nvPr>
        </p:nvSpPr>
        <p:spPr>
          <a:xfrm>
            <a:off x="9395633" y="4313172"/>
            <a:ext cx="2176400" cy="13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3" name="Google Shape;2483;p344"/>
          <p:cNvSpPr/>
          <p:nvPr/>
        </p:nvSpPr>
        <p:spPr>
          <a:xfrm>
            <a:off x="9290332" y="4543507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4" name="Google Shape;2484;p344"/>
          <p:cNvSpPr txBox="1">
            <a:spLocks noGrp="1"/>
          </p:cNvSpPr>
          <p:nvPr>
            <p:ph type="title" idx="19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85" name="Google Shape;2485;p344"/>
          <p:cNvSpPr txBox="1">
            <a:spLocks noGrp="1"/>
          </p:cNvSpPr>
          <p:nvPr>
            <p:ph type="subTitle" idx="20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3"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345"/>
          <p:cNvSpPr/>
          <p:nvPr/>
        </p:nvSpPr>
        <p:spPr>
          <a:xfrm>
            <a:off x="484684" y="1767033"/>
            <a:ext cx="3487200" cy="129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8" name="Google Shape;2488;p345"/>
          <p:cNvSpPr txBox="1">
            <a:spLocks noGrp="1"/>
          </p:cNvSpPr>
          <p:nvPr>
            <p:ph type="title"/>
          </p:nvPr>
        </p:nvSpPr>
        <p:spPr>
          <a:xfrm>
            <a:off x="932084" y="2250233"/>
            <a:ext cx="2592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89" name="Google Shape;2489;p345"/>
          <p:cNvSpPr/>
          <p:nvPr/>
        </p:nvSpPr>
        <p:spPr>
          <a:xfrm>
            <a:off x="484733" y="3064633"/>
            <a:ext cx="34872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Google Shape;2490;p345"/>
          <p:cNvSpPr txBox="1">
            <a:spLocks noGrp="1"/>
          </p:cNvSpPr>
          <p:nvPr>
            <p:ph type="subTitle" idx="1"/>
          </p:nvPr>
        </p:nvSpPr>
        <p:spPr>
          <a:xfrm>
            <a:off x="725433" y="371645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1" name="Google Shape;2491;p345"/>
          <p:cNvSpPr/>
          <p:nvPr/>
        </p:nvSpPr>
        <p:spPr>
          <a:xfrm>
            <a:off x="620132" y="3946785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2" name="Google Shape;2492;p345"/>
          <p:cNvSpPr txBox="1">
            <a:spLocks noGrp="1"/>
          </p:cNvSpPr>
          <p:nvPr>
            <p:ph type="subTitle" idx="2"/>
          </p:nvPr>
        </p:nvSpPr>
        <p:spPr>
          <a:xfrm>
            <a:off x="730733" y="3125564"/>
            <a:ext cx="29952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3" name="Google Shape;2493;p345"/>
          <p:cNvSpPr txBox="1">
            <a:spLocks noGrp="1"/>
          </p:cNvSpPr>
          <p:nvPr>
            <p:ph type="subTitle" idx="3"/>
          </p:nvPr>
        </p:nvSpPr>
        <p:spPr>
          <a:xfrm>
            <a:off x="725433" y="4500393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4" name="Google Shape;2494;p345"/>
          <p:cNvSpPr/>
          <p:nvPr/>
        </p:nvSpPr>
        <p:spPr>
          <a:xfrm>
            <a:off x="620132" y="4730720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5" name="Google Shape;2495;p345"/>
          <p:cNvSpPr txBox="1">
            <a:spLocks noGrp="1"/>
          </p:cNvSpPr>
          <p:nvPr>
            <p:ph type="subTitle" idx="4"/>
          </p:nvPr>
        </p:nvSpPr>
        <p:spPr>
          <a:xfrm>
            <a:off x="725433" y="531942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6" name="Google Shape;2496;p345"/>
          <p:cNvSpPr/>
          <p:nvPr/>
        </p:nvSpPr>
        <p:spPr>
          <a:xfrm>
            <a:off x="620132" y="5549756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7" name="Google Shape;2497;p345"/>
          <p:cNvSpPr/>
          <p:nvPr/>
        </p:nvSpPr>
        <p:spPr>
          <a:xfrm>
            <a:off x="4352367" y="1767033"/>
            <a:ext cx="3487200" cy="129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8" name="Google Shape;2498;p345"/>
          <p:cNvSpPr txBox="1">
            <a:spLocks noGrp="1"/>
          </p:cNvSpPr>
          <p:nvPr>
            <p:ph type="title" idx="5"/>
          </p:nvPr>
        </p:nvSpPr>
        <p:spPr>
          <a:xfrm>
            <a:off x="4799767" y="2250233"/>
            <a:ext cx="2592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99" name="Google Shape;2499;p345"/>
          <p:cNvSpPr/>
          <p:nvPr/>
        </p:nvSpPr>
        <p:spPr>
          <a:xfrm>
            <a:off x="4352417" y="3064633"/>
            <a:ext cx="34872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0" name="Google Shape;2500;p345"/>
          <p:cNvSpPr txBox="1">
            <a:spLocks noGrp="1"/>
          </p:cNvSpPr>
          <p:nvPr>
            <p:ph type="subTitle" idx="6"/>
          </p:nvPr>
        </p:nvSpPr>
        <p:spPr>
          <a:xfrm>
            <a:off x="4593117" y="371645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1" name="Google Shape;2501;p345"/>
          <p:cNvSpPr/>
          <p:nvPr/>
        </p:nvSpPr>
        <p:spPr>
          <a:xfrm>
            <a:off x="4487816" y="3946785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2" name="Google Shape;2502;p345"/>
          <p:cNvSpPr txBox="1">
            <a:spLocks noGrp="1"/>
          </p:cNvSpPr>
          <p:nvPr>
            <p:ph type="subTitle" idx="7"/>
          </p:nvPr>
        </p:nvSpPr>
        <p:spPr>
          <a:xfrm>
            <a:off x="4598417" y="3125564"/>
            <a:ext cx="29952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3" name="Google Shape;2503;p345"/>
          <p:cNvSpPr txBox="1">
            <a:spLocks noGrp="1"/>
          </p:cNvSpPr>
          <p:nvPr>
            <p:ph type="subTitle" idx="8"/>
          </p:nvPr>
        </p:nvSpPr>
        <p:spPr>
          <a:xfrm>
            <a:off x="4593117" y="4500393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4" name="Google Shape;2504;p345"/>
          <p:cNvSpPr/>
          <p:nvPr/>
        </p:nvSpPr>
        <p:spPr>
          <a:xfrm>
            <a:off x="4487816" y="4730720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5" name="Google Shape;2505;p345"/>
          <p:cNvSpPr txBox="1">
            <a:spLocks noGrp="1"/>
          </p:cNvSpPr>
          <p:nvPr>
            <p:ph type="subTitle" idx="9"/>
          </p:nvPr>
        </p:nvSpPr>
        <p:spPr>
          <a:xfrm>
            <a:off x="4593117" y="531942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6" name="Google Shape;2506;p345"/>
          <p:cNvSpPr/>
          <p:nvPr/>
        </p:nvSpPr>
        <p:spPr>
          <a:xfrm>
            <a:off x="4487816" y="5549756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7" name="Google Shape;2507;p345"/>
          <p:cNvSpPr/>
          <p:nvPr/>
        </p:nvSpPr>
        <p:spPr>
          <a:xfrm>
            <a:off x="8220067" y="1767033"/>
            <a:ext cx="3487200" cy="12976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8" name="Google Shape;2508;p345"/>
          <p:cNvSpPr txBox="1">
            <a:spLocks noGrp="1"/>
          </p:cNvSpPr>
          <p:nvPr>
            <p:ph type="title" idx="13"/>
          </p:nvPr>
        </p:nvSpPr>
        <p:spPr>
          <a:xfrm>
            <a:off x="8667467" y="2250233"/>
            <a:ext cx="2592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09" name="Google Shape;2509;p345"/>
          <p:cNvSpPr/>
          <p:nvPr/>
        </p:nvSpPr>
        <p:spPr>
          <a:xfrm>
            <a:off x="8220117" y="3064633"/>
            <a:ext cx="34872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0" name="Google Shape;2510;p345"/>
          <p:cNvSpPr txBox="1">
            <a:spLocks noGrp="1"/>
          </p:cNvSpPr>
          <p:nvPr>
            <p:ph type="subTitle" idx="14"/>
          </p:nvPr>
        </p:nvSpPr>
        <p:spPr>
          <a:xfrm>
            <a:off x="8460817" y="371645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p345"/>
          <p:cNvSpPr/>
          <p:nvPr/>
        </p:nvSpPr>
        <p:spPr>
          <a:xfrm>
            <a:off x="8355516" y="3946785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2" name="Google Shape;2512;p345"/>
          <p:cNvSpPr txBox="1">
            <a:spLocks noGrp="1"/>
          </p:cNvSpPr>
          <p:nvPr>
            <p:ph type="subTitle" idx="15"/>
          </p:nvPr>
        </p:nvSpPr>
        <p:spPr>
          <a:xfrm>
            <a:off x="8466117" y="3125564"/>
            <a:ext cx="29952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3" name="Google Shape;2513;p345"/>
          <p:cNvSpPr txBox="1">
            <a:spLocks noGrp="1"/>
          </p:cNvSpPr>
          <p:nvPr>
            <p:ph type="subTitle" idx="16"/>
          </p:nvPr>
        </p:nvSpPr>
        <p:spPr>
          <a:xfrm>
            <a:off x="8460817" y="4500393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4" name="Google Shape;2514;p345"/>
          <p:cNvSpPr/>
          <p:nvPr/>
        </p:nvSpPr>
        <p:spPr>
          <a:xfrm>
            <a:off x="8355516" y="4730720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5" name="Google Shape;2515;p345"/>
          <p:cNvSpPr txBox="1">
            <a:spLocks noGrp="1"/>
          </p:cNvSpPr>
          <p:nvPr>
            <p:ph type="subTitle" idx="17"/>
          </p:nvPr>
        </p:nvSpPr>
        <p:spPr>
          <a:xfrm>
            <a:off x="8460817" y="531942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6" name="Google Shape;2516;p345"/>
          <p:cNvSpPr/>
          <p:nvPr/>
        </p:nvSpPr>
        <p:spPr>
          <a:xfrm>
            <a:off x="8355516" y="5549756"/>
            <a:ext cx="70400" cy="7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Google Shape;2517;p345"/>
          <p:cNvSpPr txBox="1">
            <a:spLocks noGrp="1"/>
          </p:cNvSpPr>
          <p:nvPr>
            <p:ph type="title" idx="18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18" name="Google Shape;2518;p345"/>
          <p:cNvSpPr txBox="1">
            <a:spLocks noGrp="1"/>
          </p:cNvSpPr>
          <p:nvPr>
            <p:ph type="subTitle" idx="19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4"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p346"/>
          <p:cNvSpPr/>
          <p:nvPr/>
        </p:nvSpPr>
        <p:spPr>
          <a:xfrm>
            <a:off x="9652967" y="5604567"/>
            <a:ext cx="2054400" cy="638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p346"/>
          <p:cNvSpPr/>
          <p:nvPr/>
        </p:nvSpPr>
        <p:spPr>
          <a:xfrm>
            <a:off x="9652967" y="1532167"/>
            <a:ext cx="2054400" cy="4072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2" name="Google Shape;2522;p346"/>
          <p:cNvSpPr txBox="1">
            <a:spLocks noGrp="1"/>
          </p:cNvSpPr>
          <p:nvPr>
            <p:ph type="title"/>
          </p:nvPr>
        </p:nvSpPr>
        <p:spPr>
          <a:xfrm>
            <a:off x="9692833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23" name="Google Shape;2523;p346"/>
          <p:cNvSpPr/>
          <p:nvPr/>
        </p:nvSpPr>
        <p:spPr>
          <a:xfrm>
            <a:off x="7383033" y="5604567"/>
            <a:ext cx="2054400" cy="63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4" name="Google Shape;2524;p346"/>
          <p:cNvSpPr/>
          <p:nvPr/>
        </p:nvSpPr>
        <p:spPr>
          <a:xfrm>
            <a:off x="7383033" y="1762500"/>
            <a:ext cx="2054400" cy="3842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5" name="Google Shape;2525;p346"/>
          <p:cNvSpPr txBox="1">
            <a:spLocks noGrp="1"/>
          </p:cNvSpPr>
          <p:nvPr>
            <p:ph type="title" idx="2"/>
          </p:nvPr>
        </p:nvSpPr>
        <p:spPr>
          <a:xfrm>
            <a:off x="7422900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26" name="Google Shape;2526;p346"/>
          <p:cNvSpPr/>
          <p:nvPr/>
        </p:nvSpPr>
        <p:spPr>
          <a:xfrm>
            <a:off x="5113100" y="5604567"/>
            <a:ext cx="2054400" cy="638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7" name="Google Shape;2527;p346"/>
          <p:cNvSpPr/>
          <p:nvPr/>
        </p:nvSpPr>
        <p:spPr>
          <a:xfrm>
            <a:off x="5113100" y="2031833"/>
            <a:ext cx="2054400" cy="35732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8" name="Google Shape;2528;p346"/>
          <p:cNvSpPr txBox="1">
            <a:spLocks noGrp="1"/>
          </p:cNvSpPr>
          <p:nvPr>
            <p:ph type="title" idx="3"/>
          </p:nvPr>
        </p:nvSpPr>
        <p:spPr>
          <a:xfrm>
            <a:off x="5152967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29" name="Google Shape;2529;p346"/>
          <p:cNvSpPr/>
          <p:nvPr/>
        </p:nvSpPr>
        <p:spPr>
          <a:xfrm>
            <a:off x="2843167" y="5604567"/>
            <a:ext cx="2054400" cy="638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0" name="Google Shape;2530;p346"/>
          <p:cNvSpPr/>
          <p:nvPr/>
        </p:nvSpPr>
        <p:spPr>
          <a:xfrm>
            <a:off x="2843167" y="2341521"/>
            <a:ext cx="2054400" cy="32632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1" name="Google Shape;2531;p346"/>
          <p:cNvSpPr txBox="1">
            <a:spLocks noGrp="1"/>
          </p:cNvSpPr>
          <p:nvPr>
            <p:ph type="title" idx="4"/>
          </p:nvPr>
        </p:nvSpPr>
        <p:spPr>
          <a:xfrm>
            <a:off x="2883033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32" name="Google Shape;2532;p346"/>
          <p:cNvSpPr/>
          <p:nvPr/>
        </p:nvSpPr>
        <p:spPr>
          <a:xfrm>
            <a:off x="533367" y="5604567"/>
            <a:ext cx="2054400" cy="638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p346"/>
          <p:cNvSpPr/>
          <p:nvPr/>
        </p:nvSpPr>
        <p:spPr>
          <a:xfrm>
            <a:off x="533367" y="2656700"/>
            <a:ext cx="2054400" cy="29480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4" name="Google Shape;2534;p346"/>
          <p:cNvSpPr txBox="1">
            <a:spLocks noGrp="1"/>
          </p:cNvSpPr>
          <p:nvPr>
            <p:ph type="title" idx="5"/>
          </p:nvPr>
        </p:nvSpPr>
        <p:spPr>
          <a:xfrm>
            <a:off x="573233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35" name="Google Shape;2535;p346"/>
          <p:cNvSpPr txBox="1">
            <a:spLocks noGrp="1"/>
          </p:cNvSpPr>
          <p:nvPr>
            <p:ph type="title" idx="6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36" name="Google Shape;2536;p346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7" name="Google Shape;2537;p346"/>
          <p:cNvSpPr txBox="1">
            <a:spLocks noGrp="1"/>
          </p:cNvSpPr>
          <p:nvPr>
            <p:ph type="body" idx="7"/>
          </p:nvPr>
        </p:nvSpPr>
        <p:spPr>
          <a:xfrm>
            <a:off x="9652967" y="1532167"/>
            <a:ext cx="20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91425" bIns="91425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8" name="Google Shape;2538;p346"/>
          <p:cNvSpPr txBox="1">
            <a:spLocks noGrp="1"/>
          </p:cNvSpPr>
          <p:nvPr>
            <p:ph type="body" idx="8"/>
          </p:nvPr>
        </p:nvSpPr>
        <p:spPr>
          <a:xfrm>
            <a:off x="7383033" y="1762500"/>
            <a:ext cx="20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91425" bIns="91425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9" name="Google Shape;2539;p346"/>
          <p:cNvSpPr txBox="1">
            <a:spLocks noGrp="1"/>
          </p:cNvSpPr>
          <p:nvPr>
            <p:ph type="body" idx="9"/>
          </p:nvPr>
        </p:nvSpPr>
        <p:spPr>
          <a:xfrm>
            <a:off x="5113100" y="2031833"/>
            <a:ext cx="20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91425" bIns="91425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0" name="Google Shape;2540;p346"/>
          <p:cNvSpPr txBox="1">
            <a:spLocks noGrp="1"/>
          </p:cNvSpPr>
          <p:nvPr>
            <p:ph type="body" idx="13"/>
          </p:nvPr>
        </p:nvSpPr>
        <p:spPr>
          <a:xfrm>
            <a:off x="2823233" y="2341533"/>
            <a:ext cx="20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91425" bIns="91425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1" name="Google Shape;2541;p346"/>
          <p:cNvSpPr txBox="1">
            <a:spLocks noGrp="1"/>
          </p:cNvSpPr>
          <p:nvPr>
            <p:ph type="body" idx="14"/>
          </p:nvPr>
        </p:nvSpPr>
        <p:spPr>
          <a:xfrm>
            <a:off x="533367" y="2656700"/>
            <a:ext cx="2054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82875" rIns="91425" bIns="91425" anchor="t" anchorCtr="0">
            <a:sp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8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98"/>
          <p:cNvSpPr txBox="1">
            <a:spLocks noGrp="1"/>
          </p:cNvSpPr>
          <p:nvPr>
            <p:ph type="body" idx="1"/>
          </p:nvPr>
        </p:nvSpPr>
        <p:spPr>
          <a:xfrm>
            <a:off x="398463" y="1748900"/>
            <a:ext cx="10918825" cy="450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98"/>
          <p:cNvSpPr txBox="1">
            <a:spLocks noGrp="1"/>
          </p:cNvSpPr>
          <p:nvPr>
            <p:ph type="body" idx="2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5">
    <p:spTree>
      <p:nvGrpSpPr>
        <p:cNvPr id="1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347"/>
          <p:cNvSpPr/>
          <p:nvPr/>
        </p:nvSpPr>
        <p:spPr>
          <a:xfrm>
            <a:off x="484767" y="1591267"/>
            <a:ext cx="11180800" cy="4703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p347"/>
          <p:cNvSpPr/>
          <p:nvPr/>
        </p:nvSpPr>
        <p:spPr>
          <a:xfrm>
            <a:off x="3916367" y="1784267"/>
            <a:ext cx="4317600" cy="4317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5" name="Google Shape;2545;p347"/>
          <p:cNvSpPr/>
          <p:nvPr/>
        </p:nvSpPr>
        <p:spPr>
          <a:xfrm>
            <a:off x="5897100" y="1579600"/>
            <a:ext cx="432800" cy="47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6" name="Google Shape;2546;p347"/>
          <p:cNvSpPr/>
          <p:nvPr/>
        </p:nvSpPr>
        <p:spPr>
          <a:xfrm rot="5400000">
            <a:off x="5873767" y="-1679000"/>
            <a:ext cx="432800" cy="11220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7" name="Google Shape;2547;p347"/>
          <p:cNvSpPr txBox="1">
            <a:spLocks noGrp="1"/>
          </p:cNvSpPr>
          <p:nvPr>
            <p:ph type="title"/>
          </p:nvPr>
        </p:nvSpPr>
        <p:spPr>
          <a:xfrm>
            <a:off x="3995033" y="3233064"/>
            <a:ext cx="4160400" cy="4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48" name="Google Shape;2548;p347"/>
          <p:cNvSpPr txBox="1">
            <a:spLocks noGrp="1"/>
          </p:cNvSpPr>
          <p:nvPr>
            <p:ph type="subTitle" idx="1"/>
          </p:nvPr>
        </p:nvSpPr>
        <p:spPr>
          <a:xfrm>
            <a:off x="546833" y="1682667"/>
            <a:ext cx="3911200" cy="17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p347"/>
          <p:cNvSpPr txBox="1">
            <a:spLocks noGrp="1"/>
          </p:cNvSpPr>
          <p:nvPr>
            <p:ph type="subTitle" idx="2"/>
          </p:nvPr>
        </p:nvSpPr>
        <p:spPr>
          <a:xfrm>
            <a:off x="546833" y="4174896"/>
            <a:ext cx="3911200" cy="17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p347"/>
          <p:cNvSpPr txBox="1">
            <a:spLocks noGrp="1"/>
          </p:cNvSpPr>
          <p:nvPr>
            <p:ph type="subTitle" idx="3"/>
          </p:nvPr>
        </p:nvSpPr>
        <p:spPr>
          <a:xfrm>
            <a:off x="7775571" y="1682667"/>
            <a:ext cx="3911200" cy="17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p347"/>
          <p:cNvSpPr txBox="1">
            <a:spLocks noGrp="1"/>
          </p:cNvSpPr>
          <p:nvPr>
            <p:ph type="subTitle" idx="4"/>
          </p:nvPr>
        </p:nvSpPr>
        <p:spPr>
          <a:xfrm>
            <a:off x="7775571" y="4174896"/>
            <a:ext cx="3911200" cy="17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p347"/>
          <p:cNvSpPr txBox="1">
            <a:spLocks noGrp="1"/>
          </p:cNvSpPr>
          <p:nvPr>
            <p:ph type="subTitle" idx="5"/>
          </p:nvPr>
        </p:nvSpPr>
        <p:spPr>
          <a:xfrm>
            <a:off x="4451433" y="3677233"/>
            <a:ext cx="3324000" cy="17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p347"/>
          <p:cNvSpPr txBox="1">
            <a:spLocks noGrp="1"/>
          </p:cNvSpPr>
          <p:nvPr>
            <p:ph type="title" idx="6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54" name="Google Shape;2554;p347"/>
          <p:cNvSpPr txBox="1">
            <a:spLocks noGrp="1"/>
          </p:cNvSpPr>
          <p:nvPr>
            <p:ph type="subTitle" idx="7"/>
          </p:nvPr>
        </p:nvSpPr>
        <p:spPr>
          <a:xfrm>
            <a:off x="398467" y="1066133"/>
            <a:ext cx="4014000" cy="4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orizontal Photo WHT Logo">
  <p:cSld name="Horizontal Photo WHT Logo">
    <p:spTree>
      <p:nvGrpSpPr>
        <p:cNvPr id="1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p348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7" name="Google Shape;2557;p348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8" name="Google Shape;2558;p348"/>
          <p:cNvSpPr txBox="1">
            <a:spLocks noGrp="1"/>
          </p:cNvSpPr>
          <p:nvPr>
            <p:ph type="body" idx="1"/>
          </p:nvPr>
        </p:nvSpPr>
        <p:spPr>
          <a:xfrm>
            <a:off x="696685" y="3668713"/>
            <a:ext cx="10798800" cy="23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9" name="Google Shape;2559;p348"/>
          <p:cNvSpPr txBox="1">
            <a:spLocks noGrp="1"/>
          </p:cNvSpPr>
          <p:nvPr>
            <p:ph type="subTitle" idx="2"/>
          </p:nvPr>
        </p:nvSpPr>
        <p:spPr>
          <a:xfrm>
            <a:off x="133167" y="76100"/>
            <a:ext cx="3900000" cy="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0" name="Google Shape;2560;p348"/>
          <p:cNvSpPr txBox="1">
            <a:spLocks noGrp="1"/>
          </p:cNvSpPr>
          <p:nvPr>
            <p:ph type="title"/>
          </p:nvPr>
        </p:nvSpPr>
        <p:spPr>
          <a:xfrm>
            <a:off x="356167" y="1803433"/>
            <a:ext cx="62208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orizontal Photo - BLK Logo">
  <p:cSld name="Horizontal Photo - BLK Logo">
    <p:bg>
      <p:bgPr>
        <a:solidFill>
          <a:schemeClr val="lt1"/>
        </a:solidFill>
        <a:effectLst/>
      </p:bgPr>
    </p:bg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349"/>
          <p:cNvSpPr/>
          <p:nvPr/>
        </p:nvSpPr>
        <p:spPr>
          <a:xfrm>
            <a:off x="0" y="3142741"/>
            <a:ext cx="12192000" cy="371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3" name="Google Shape;2563;p349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4" name="Google Shape;2564;p349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5" name="Google Shape;2565;p349"/>
          <p:cNvSpPr txBox="1">
            <a:spLocks noGrp="1"/>
          </p:cNvSpPr>
          <p:nvPr>
            <p:ph type="subTitle" idx="1"/>
          </p:nvPr>
        </p:nvSpPr>
        <p:spPr>
          <a:xfrm>
            <a:off x="696700" y="3668700"/>
            <a:ext cx="10798800" cy="23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6" name="Google Shape;2566;p349"/>
          <p:cNvSpPr txBox="1">
            <a:spLocks noGrp="1"/>
          </p:cNvSpPr>
          <p:nvPr>
            <p:ph type="subTitle" idx="2"/>
          </p:nvPr>
        </p:nvSpPr>
        <p:spPr>
          <a:xfrm>
            <a:off x="133167" y="76100"/>
            <a:ext cx="3900000" cy="6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p349"/>
          <p:cNvSpPr txBox="1">
            <a:spLocks noGrp="1"/>
          </p:cNvSpPr>
          <p:nvPr>
            <p:ph type="title"/>
          </p:nvPr>
        </p:nvSpPr>
        <p:spPr>
          <a:xfrm>
            <a:off x="356167" y="1803433"/>
            <a:ext cx="62208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oriz Orange - WHT Logo">
  <p:cSld name="Photo Horiz Orange - WHT Logo">
    <p:spTree>
      <p:nvGrpSpPr>
        <p:cNvPr id="1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" name="Google Shape;2569;p350"/>
          <p:cNvSpPr/>
          <p:nvPr/>
        </p:nvSpPr>
        <p:spPr>
          <a:xfrm>
            <a:off x="0" y="0"/>
            <a:ext cx="324320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0" name="Google Shape;2570;p350"/>
          <p:cNvSpPr txBox="1"/>
          <p:nvPr/>
        </p:nvSpPr>
        <p:spPr>
          <a:xfrm>
            <a:off x="188013" y="6487366"/>
            <a:ext cx="2930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1" name="Google Shape;2571;p350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2" name="Google Shape;2572;p350"/>
          <p:cNvSpPr txBox="1">
            <a:spLocks noGrp="1"/>
          </p:cNvSpPr>
          <p:nvPr>
            <p:ph type="title"/>
          </p:nvPr>
        </p:nvSpPr>
        <p:spPr>
          <a:xfrm>
            <a:off x="264044" y="1271435"/>
            <a:ext cx="2576800" cy="1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3" name="Google Shape;2573;p350"/>
          <p:cNvSpPr txBox="1">
            <a:spLocks noGrp="1"/>
          </p:cNvSpPr>
          <p:nvPr>
            <p:ph type="title" idx="2"/>
          </p:nvPr>
        </p:nvSpPr>
        <p:spPr>
          <a:xfrm>
            <a:off x="3842200" y="4041500"/>
            <a:ext cx="7391200" cy="14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sp>
        <p:nvSpPr>
          <p:cNvPr id="2574" name="Google Shape;2574;p350"/>
          <p:cNvSpPr txBox="1">
            <a:spLocks noGrp="1"/>
          </p:cNvSpPr>
          <p:nvPr>
            <p:ph type="subTitle" idx="1"/>
          </p:nvPr>
        </p:nvSpPr>
        <p:spPr>
          <a:xfrm>
            <a:off x="3243267" y="66567"/>
            <a:ext cx="34812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p351"/>
          <p:cNvSpPr/>
          <p:nvPr/>
        </p:nvSpPr>
        <p:spPr>
          <a:xfrm>
            <a:off x="-1" y="0"/>
            <a:ext cx="6227200" cy="68672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7" name="Google Shape;2577;p351"/>
          <p:cNvSpPr txBox="1">
            <a:spLocks noGrp="1"/>
          </p:cNvSpPr>
          <p:nvPr>
            <p:ph type="title"/>
          </p:nvPr>
        </p:nvSpPr>
        <p:spPr>
          <a:xfrm>
            <a:off x="293987" y="1476399"/>
            <a:ext cx="38568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8" name="Google Shape;2578;p351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9" name="Google Shape;2579;p351"/>
          <p:cNvSpPr/>
          <p:nvPr/>
        </p:nvSpPr>
        <p:spPr>
          <a:xfrm>
            <a:off x="11378235" y="343639"/>
            <a:ext cx="459487" cy="459551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0" name="Google Shape;2580;p351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1" name="Google Shape;2581;p351"/>
          <p:cNvSpPr txBox="1">
            <a:spLocks noGrp="1"/>
          </p:cNvSpPr>
          <p:nvPr>
            <p:ph type="subTitle" idx="1"/>
          </p:nvPr>
        </p:nvSpPr>
        <p:spPr>
          <a:xfrm>
            <a:off x="7447733" y="1596200"/>
            <a:ext cx="3930400" cy="36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2" name="Google Shape;2582;p351"/>
          <p:cNvSpPr txBox="1">
            <a:spLocks noGrp="1"/>
          </p:cNvSpPr>
          <p:nvPr>
            <p:ph type="subTitle" idx="2"/>
          </p:nvPr>
        </p:nvSpPr>
        <p:spPr>
          <a:xfrm>
            <a:off x="294000" y="2620833"/>
            <a:ext cx="3900800" cy="1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oriz Blue - WHT Logo">
  <p:cSld name="Photo Horiz Blue - WHT Logo">
    <p:spTree>
      <p:nvGrpSpPr>
        <p:cNvPr id="1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352"/>
          <p:cNvSpPr/>
          <p:nvPr/>
        </p:nvSpPr>
        <p:spPr>
          <a:xfrm>
            <a:off x="0" y="0"/>
            <a:ext cx="324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5" name="Google Shape;2585;p352"/>
          <p:cNvSpPr txBox="1">
            <a:spLocks noGrp="1"/>
          </p:cNvSpPr>
          <p:nvPr>
            <p:ph type="title"/>
          </p:nvPr>
        </p:nvSpPr>
        <p:spPr>
          <a:xfrm>
            <a:off x="264044" y="1271435"/>
            <a:ext cx="2576800" cy="1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86" name="Google Shape;2586;p352"/>
          <p:cNvSpPr txBox="1"/>
          <p:nvPr/>
        </p:nvSpPr>
        <p:spPr>
          <a:xfrm>
            <a:off x="188012" y="6487366"/>
            <a:ext cx="29692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7" name="Google Shape;2587;p352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8" name="Google Shape;2588;p352"/>
          <p:cNvSpPr txBox="1">
            <a:spLocks noGrp="1"/>
          </p:cNvSpPr>
          <p:nvPr>
            <p:ph type="title" idx="2"/>
          </p:nvPr>
        </p:nvSpPr>
        <p:spPr>
          <a:xfrm>
            <a:off x="3842200" y="4041500"/>
            <a:ext cx="7391200" cy="14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sp>
        <p:nvSpPr>
          <p:cNvPr id="2589" name="Google Shape;2589;p352"/>
          <p:cNvSpPr txBox="1">
            <a:spLocks noGrp="1"/>
          </p:cNvSpPr>
          <p:nvPr>
            <p:ph type="subTitle" idx="1"/>
          </p:nvPr>
        </p:nvSpPr>
        <p:spPr>
          <a:xfrm>
            <a:off x="3243267" y="66567"/>
            <a:ext cx="34812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Blue - WHT Logo">
  <p:cSld name="Photo Blue - WHT Logo"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353"/>
          <p:cNvSpPr/>
          <p:nvPr/>
        </p:nvSpPr>
        <p:spPr>
          <a:xfrm>
            <a:off x="1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2" name="Google Shape;2592;p353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6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93" name="Google Shape;2593;p353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4" name="Google Shape;2594;p353"/>
          <p:cNvSpPr txBox="1">
            <a:spLocks noGrp="1"/>
          </p:cNvSpPr>
          <p:nvPr>
            <p:ph type="subTitle" idx="1"/>
          </p:nvPr>
        </p:nvSpPr>
        <p:spPr>
          <a:xfrm>
            <a:off x="266300" y="209233"/>
            <a:ext cx="39476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p353"/>
          <p:cNvSpPr txBox="1"/>
          <p:nvPr/>
        </p:nvSpPr>
        <p:spPr>
          <a:xfrm>
            <a:off x="188012" y="6487366"/>
            <a:ext cx="29692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with content">
  <p:cSld name="Chart with content"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354"/>
          <p:cNvSpPr txBox="1">
            <a:spLocks noGrp="1"/>
          </p:cNvSpPr>
          <p:nvPr>
            <p:ph type="body" idx="1"/>
          </p:nvPr>
        </p:nvSpPr>
        <p:spPr>
          <a:xfrm>
            <a:off x="810569" y="3105540"/>
            <a:ext cx="4693200" cy="2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8" name="Google Shape;2598;p354"/>
          <p:cNvSpPr>
            <a:spLocks noGrp="1"/>
          </p:cNvSpPr>
          <p:nvPr>
            <p:ph type="chart" idx="2"/>
          </p:nvPr>
        </p:nvSpPr>
        <p:spPr>
          <a:xfrm>
            <a:off x="6224588" y="1748900"/>
            <a:ext cx="5407200" cy="4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9" name="Google Shape;2599;p354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00" name="Google Shape;2600;p354"/>
          <p:cNvSpPr txBox="1">
            <a:spLocks noGrp="1"/>
          </p:cNvSpPr>
          <p:nvPr>
            <p:ph type="body" idx="3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Ending">
  <p:cSld name="6_Ending">
    <p:bg>
      <p:bgPr>
        <a:solidFill>
          <a:schemeClr val="lt1"/>
        </a:solidFill>
        <a:effectLst/>
      </p:bgPr>
    </p:bg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355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3" name="Google Shape;2603;p355"/>
          <p:cNvSpPr/>
          <p:nvPr/>
        </p:nvSpPr>
        <p:spPr>
          <a:xfrm>
            <a:off x="11378235" y="343639"/>
            <a:ext cx="459487" cy="459551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6">
    <p:spTree>
      <p:nvGrpSpPr>
        <p:cNvPr id="1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5" name="Google Shape;2605;p356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06" name="Google Shape;2606;p356"/>
          <p:cNvSpPr txBox="1">
            <a:spLocks noGrp="1"/>
          </p:cNvSpPr>
          <p:nvPr>
            <p:ph type="body" idx="1"/>
          </p:nvPr>
        </p:nvSpPr>
        <p:spPr>
          <a:xfrm>
            <a:off x="514905" y="1748900"/>
            <a:ext cx="5401200" cy="21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411475" rIns="68575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7" name="Google Shape;2607;p356"/>
          <p:cNvSpPr txBox="1">
            <a:spLocks noGrp="1"/>
          </p:cNvSpPr>
          <p:nvPr>
            <p:ph type="body" idx="2"/>
          </p:nvPr>
        </p:nvSpPr>
        <p:spPr>
          <a:xfrm>
            <a:off x="6307917" y="1748900"/>
            <a:ext cx="5401200" cy="21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411475" rIns="68575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8" name="Google Shape;2608;p356"/>
          <p:cNvSpPr txBox="1">
            <a:spLocks noGrp="1"/>
          </p:cNvSpPr>
          <p:nvPr>
            <p:ph type="body" idx="3"/>
          </p:nvPr>
        </p:nvSpPr>
        <p:spPr>
          <a:xfrm>
            <a:off x="514905" y="4074417"/>
            <a:ext cx="5401200" cy="21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411475" rIns="68575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9" name="Google Shape;2609;p356"/>
          <p:cNvSpPr txBox="1">
            <a:spLocks noGrp="1"/>
          </p:cNvSpPr>
          <p:nvPr>
            <p:ph type="body" idx="4"/>
          </p:nvPr>
        </p:nvSpPr>
        <p:spPr>
          <a:xfrm>
            <a:off x="6307917" y="4074417"/>
            <a:ext cx="5401200" cy="21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411475" rIns="68575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0" name="Google Shape;2610;p356"/>
          <p:cNvSpPr txBox="1">
            <a:spLocks noGrp="1"/>
          </p:cNvSpPr>
          <p:nvPr>
            <p:ph type="body" idx="5"/>
          </p:nvPr>
        </p:nvSpPr>
        <p:spPr>
          <a:xfrm>
            <a:off x="513633" y="4074417"/>
            <a:ext cx="54012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2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1" name="Google Shape;2611;p356"/>
          <p:cNvSpPr txBox="1">
            <a:spLocks noGrp="1"/>
          </p:cNvSpPr>
          <p:nvPr>
            <p:ph type="body" idx="6"/>
          </p:nvPr>
        </p:nvSpPr>
        <p:spPr>
          <a:xfrm>
            <a:off x="514917" y="1748900"/>
            <a:ext cx="54012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2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2" name="Google Shape;2612;p356"/>
          <p:cNvSpPr txBox="1">
            <a:spLocks noGrp="1"/>
          </p:cNvSpPr>
          <p:nvPr>
            <p:ph type="body" idx="7"/>
          </p:nvPr>
        </p:nvSpPr>
        <p:spPr>
          <a:xfrm>
            <a:off x="6307917" y="1748900"/>
            <a:ext cx="54016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2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3" name="Google Shape;2613;p356"/>
          <p:cNvSpPr txBox="1">
            <a:spLocks noGrp="1"/>
          </p:cNvSpPr>
          <p:nvPr>
            <p:ph type="body" idx="8"/>
          </p:nvPr>
        </p:nvSpPr>
        <p:spPr>
          <a:xfrm>
            <a:off x="6307917" y="4074417"/>
            <a:ext cx="54016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2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4" name="Google Shape;2614;p356"/>
          <p:cNvSpPr txBox="1">
            <a:spLocks noGrp="1"/>
          </p:cNvSpPr>
          <p:nvPr>
            <p:ph type="body" idx="9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">
  <p:cSld name="Section Header 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06"/>
          <p:cNvSpPr/>
          <p:nvPr/>
        </p:nvSpPr>
        <p:spPr>
          <a:xfrm>
            <a:off x="-2" y="0"/>
            <a:ext cx="12192001" cy="6867144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06"/>
          <p:cNvSpPr txBox="1">
            <a:spLocks noGrp="1"/>
          </p:cNvSpPr>
          <p:nvPr>
            <p:ph type="body" idx="1"/>
          </p:nvPr>
        </p:nvSpPr>
        <p:spPr>
          <a:xfrm>
            <a:off x="695391" y="3460580"/>
            <a:ext cx="914400" cy="201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9" name="Google Shape;229;p106"/>
          <p:cNvSpPr txBox="1">
            <a:spLocks noGrp="1"/>
          </p:cNvSpPr>
          <p:nvPr>
            <p:ph type="ctrTitle"/>
          </p:nvPr>
        </p:nvSpPr>
        <p:spPr>
          <a:xfrm>
            <a:off x="1871161" y="4092957"/>
            <a:ext cx="5648226" cy="75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106"/>
          <p:cNvSpPr txBox="1"/>
          <p:nvPr/>
        </p:nvSpPr>
        <p:spPr>
          <a:xfrm>
            <a:off x="188012" y="6610588"/>
            <a:ext cx="54553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06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7">
    <p:spTree>
      <p:nvGrpSpPr>
        <p:cNvPr id="1" name="Shape 2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6" name="Google Shape;2616;p357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17" name="Google Shape;2617;p357"/>
          <p:cNvSpPr txBox="1">
            <a:spLocks noGrp="1"/>
          </p:cNvSpPr>
          <p:nvPr>
            <p:ph type="body" idx="1"/>
          </p:nvPr>
        </p:nvSpPr>
        <p:spPr>
          <a:xfrm>
            <a:off x="513633" y="1748900"/>
            <a:ext cx="2589200" cy="450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09727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8" name="Google Shape;2618;p357"/>
          <p:cNvSpPr txBox="1">
            <a:spLocks noGrp="1"/>
          </p:cNvSpPr>
          <p:nvPr>
            <p:ph type="body" idx="2"/>
          </p:nvPr>
        </p:nvSpPr>
        <p:spPr>
          <a:xfrm>
            <a:off x="3388260" y="1748900"/>
            <a:ext cx="2589200" cy="450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09727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9" name="Google Shape;2619;p357"/>
          <p:cNvSpPr txBox="1">
            <a:spLocks noGrp="1"/>
          </p:cNvSpPr>
          <p:nvPr>
            <p:ph type="body" idx="3"/>
          </p:nvPr>
        </p:nvSpPr>
        <p:spPr>
          <a:xfrm>
            <a:off x="513633" y="1748900"/>
            <a:ext cx="25892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0" name="Google Shape;2620;p357"/>
          <p:cNvSpPr txBox="1">
            <a:spLocks noGrp="1"/>
          </p:cNvSpPr>
          <p:nvPr>
            <p:ph type="body" idx="4"/>
          </p:nvPr>
        </p:nvSpPr>
        <p:spPr>
          <a:xfrm>
            <a:off x="3388260" y="1748900"/>
            <a:ext cx="25892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1" name="Google Shape;2621;p357"/>
          <p:cNvSpPr txBox="1">
            <a:spLocks noGrp="1"/>
          </p:cNvSpPr>
          <p:nvPr>
            <p:ph type="body" idx="5"/>
          </p:nvPr>
        </p:nvSpPr>
        <p:spPr>
          <a:xfrm>
            <a:off x="6262889" y="1748900"/>
            <a:ext cx="2589200" cy="450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09727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2" name="Google Shape;2622;p357"/>
          <p:cNvSpPr txBox="1">
            <a:spLocks noGrp="1"/>
          </p:cNvSpPr>
          <p:nvPr>
            <p:ph type="body" idx="6"/>
          </p:nvPr>
        </p:nvSpPr>
        <p:spPr>
          <a:xfrm>
            <a:off x="9144001" y="1748900"/>
            <a:ext cx="2589200" cy="450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09727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3" name="Google Shape;2623;p357"/>
          <p:cNvSpPr txBox="1">
            <a:spLocks noGrp="1"/>
          </p:cNvSpPr>
          <p:nvPr>
            <p:ph type="body" idx="7"/>
          </p:nvPr>
        </p:nvSpPr>
        <p:spPr>
          <a:xfrm>
            <a:off x="6262889" y="1748900"/>
            <a:ext cx="25892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4" name="Google Shape;2624;p357"/>
          <p:cNvSpPr txBox="1">
            <a:spLocks noGrp="1"/>
          </p:cNvSpPr>
          <p:nvPr>
            <p:ph type="body" idx="8"/>
          </p:nvPr>
        </p:nvSpPr>
        <p:spPr>
          <a:xfrm>
            <a:off x="9144001" y="1748900"/>
            <a:ext cx="25892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5" name="Google Shape;2625;p357"/>
          <p:cNvSpPr txBox="1">
            <a:spLocks noGrp="1"/>
          </p:cNvSpPr>
          <p:nvPr>
            <p:ph type="body" idx="9"/>
          </p:nvPr>
        </p:nvSpPr>
        <p:spPr>
          <a:xfrm>
            <a:off x="1351053" y="1869067"/>
            <a:ext cx="914400" cy="7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6" name="Google Shape;2626;p357"/>
          <p:cNvSpPr txBox="1">
            <a:spLocks noGrp="1"/>
          </p:cNvSpPr>
          <p:nvPr>
            <p:ph type="body" idx="13"/>
          </p:nvPr>
        </p:nvSpPr>
        <p:spPr>
          <a:xfrm>
            <a:off x="4225680" y="1869067"/>
            <a:ext cx="914400" cy="7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7" name="Google Shape;2627;p357"/>
          <p:cNvSpPr txBox="1">
            <a:spLocks noGrp="1"/>
          </p:cNvSpPr>
          <p:nvPr>
            <p:ph type="body" idx="14"/>
          </p:nvPr>
        </p:nvSpPr>
        <p:spPr>
          <a:xfrm>
            <a:off x="7100309" y="1869067"/>
            <a:ext cx="914400" cy="7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8" name="Google Shape;2628;p357"/>
          <p:cNvSpPr txBox="1">
            <a:spLocks noGrp="1"/>
          </p:cNvSpPr>
          <p:nvPr>
            <p:ph type="body" idx="15"/>
          </p:nvPr>
        </p:nvSpPr>
        <p:spPr>
          <a:xfrm>
            <a:off x="9981421" y="1869067"/>
            <a:ext cx="914400" cy="7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p357"/>
          <p:cNvSpPr txBox="1">
            <a:spLocks noGrp="1"/>
          </p:cNvSpPr>
          <p:nvPr>
            <p:ph type="body" idx="16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8">
    <p:spTree>
      <p:nvGrpSpPr>
        <p:cNvPr id="1" name="Shape 2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" name="Google Shape;2631;p358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32" name="Google Shape;2632;p358"/>
          <p:cNvSpPr txBox="1">
            <a:spLocks noGrp="1"/>
          </p:cNvSpPr>
          <p:nvPr>
            <p:ph type="body" idx="1"/>
          </p:nvPr>
        </p:nvSpPr>
        <p:spPr>
          <a:xfrm>
            <a:off x="513633" y="1747684"/>
            <a:ext cx="3557200" cy="4510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64592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p358"/>
          <p:cNvSpPr txBox="1">
            <a:spLocks noGrp="1"/>
          </p:cNvSpPr>
          <p:nvPr>
            <p:ph type="body" idx="2"/>
          </p:nvPr>
        </p:nvSpPr>
        <p:spPr>
          <a:xfrm>
            <a:off x="4317547" y="1747684"/>
            <a:ext cx="3557200" cy="4510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64592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p358"/>
          <p:cNvSpPr txBox="1">
            <a:spLocks noGrp="1"/>
          </p:cNvSpPr>
          <p:nvPr>
            <p:ph type="body" idx="3"/>
          </p:nvPr>
        </p:nvSpPr>
        <p:spPr>
          <a:xfrm>
            <a:off x="513633" y="1747684"/>
            <a:ext cx="35572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p358"/>
          <p:cNvSpPr txBox="1">
            <a:spLocks noGrp="1"/>
          </p:cNvSpPr>
          <p:nvPr>
            <p:ph type="body" idx="4"/>
          </p:nvPr>
        </p:nvSpPr>
        <p:spPr>
          <a:xfrm>
            <a:off x="4317547" y="1747684"/>
            <a:ext cx="35572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6" name="Google Shape;2636;p358"/>
          <p:cNvSpPr txBox="1">
            <a:spLocks noGrp="1"/>
          </p:cNvSpPr>
          <p:nvPr>
            <p:ph type="body" idx="5"/>
          </p:nvPr>
        </p:nvSpPr>
        <p:spPr>
          <a:xfrm>
            <a:off x="8176335" y="1747684"/>
            <a:ext cx="3557200" cy="4510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64592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7" name="Google Shape;2637;p358"/>
          <p:cNvSpPr txBox="1">
            <a:spLocks noGrp="1"/>
          </p:cNvSpPr>
          <p:nvPr>
            <p:ph type="body" idx="6"/>
          </p:nvPr>
        </p:nvSpPr>
        <p:spPr>
          <a:xfrm>
            <a:off x="8176335" y="1747684"/>
            <a:ext cx="35572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8" name="Google Shape;2638;p358"/>
          <p:cNvSpPr txBox="1">
            <a:spLocks noGrp="1"/>
          </p:cNvSpPr>
          <p:nvPr>
            <p:ph type="body" idx="7"/>
          </p:nvPr>
        </p:nvSpPr>
        <p:spPr>
          <a:xfrm>
            <a:off x="709923" y="3222409"/>
            <a:ext cx="3171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p358"/>
          <p:cNvSpPr txBox="1">
            <a:spLocks noGrp="1"/>
          </p:cNvSpPr>
          <p:nvPr>
            <p:ph type="body" idx="8"/>
          </p:nvPr>
        </p:nvSpPr>
        <p:spPr>
          <a:xfrm>
            <a:off x="4510437" y="3222409"/>
            <a:ext cx="3171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0" name="Google Shape;2640;p358"/>
          <p:cNvSpPr txBox="1">
            <a:spLocks noGrp="1"/>
          </p:cNvSpPr>
          <p:nvPr>
            <p:ph type="body" idx="9"/>
          </p:nvPr>
        </p:nvSpPr>
        <p:spPr>
          <a:xfrm>
            <a:off x="8366960" y="3222409"/>
            <a:ext cx="31712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1" name="Google Shape;2641;p358"/>
          <p:cNvSpPr txBox="1">
            <a:spLocks noGrp="1"/>
          </p:cNvSpPr>
          <p:nvPr>
            <p:ph type="body" idx="13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9">
    <p:spTree>
      <p:nvGrpSpPr>
        <p:cNvPr id="1" name="Shape 2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3" name="Google Shape;2643;p359"/>
          <p:cNvSpPr txBox="1">
            <a:spLocks noGrp="1"/>
          </p:cNvSpPr>
          <p:nvPr>
            <p:ph type="body" idx="1"/>
          </p:nvPr>
        </p:nvSpPr>
        <p:spPr>
          <a:xfrm>
            <a:off x="514905" y="1583809"/>
            <a:ext cx="5401200" cy="216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2875" tIns="137150" rIns="1028700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4" name="Google Shape;2644;p359"/>
          <p:cNvSpPr txBox="1">
            <a:spLocks noGrp="1"/>
          </p:cNvSpPr>
          <p:nvPr>
            <p:ph type="body" idx="2"/>
          </p:nvPr>
        </p:nvSpPr>
        <p:spPr>
          <a:xfrm>
            <a:off x="514905" y="4092605"/>
            <a:ext cx="5401200" cy="216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2875" tIns="137150" rIns="1028700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5" name="Google Shape;2645;p359"/>
          <p:cNvSpPr txBox="1">
            <a:spLocks noGrp="1"/>
          </p:cNvSpPr>
          <p:nvPr>
            <p:ph type="body" idx="3"/>
          </p:nvPr>
        </p:nvSpPr>
        <p:spPr>
          <a:xfrm>
            <a:off x="6308539" y="1584855"/>
            <a:ext cx="5401200" cy="216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28700" tIns="137150" rIns="68575" bIns="34275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6" name="Google Shape;2646;p359"/>
          <p:cNvSpPr txBox="1">
            <a:spLocks noGrp="1"/>
          </p:cNvSpPr>
          <p:nvPr>
            <p:ph type="body" idx="4"/>
          </p:nvPr>
        </p:nvSpPr>
        <p:spPr>
          <a:xfrm>
            <a:off x="6308539" y="4092605"/>
            <a:ext cx="5401200" cy="216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28700" tIns="137150" rIns="68575" bIns="34275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7" name="Google Shape;2647;p359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48" name="Google Shape;2648;p359"/>
          <p:cNvSpPr>
            <a:spLocks noGrp="1"/>
          </p:cNvSpPr>
          <p:nvPr>
            <p:ph type="body" idx="5"/>
          </p:nvPr>
        </p:nvSpPr>
        <p:spPr>
          <a:xfrm>
            <a:off x="3928725" y="1747377"/>
            <a:ext cx="4334400" cy="433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9" name="Google Shape;2649;p359"/>
          <p:cNvSpPr txBox="1">
            <a:spLocks noGrp="1"/>
          </p:cNvSpPr>
          <p:nvPr>
            <p:ph type="body" idx="6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1_Two Content"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360"/>
          <p:cNvSpPr/>
          <p:nvPr/>
        </p:nvSpPr>
        <p:spPr>
          <a:xfrm>
            <a:off x="0" y="0"/>
            <a:ext cx="6230000" cy="686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2" name="Google Shape;2652;p360"/>
          <p:cNvSpPr txBox="1">
            <a:spLocks noGrp="1"/>
          </p:cNvSpPr>
          <p:nvPr>
            <p:ph type="title"/>
          </p:nvPr>
        </p:nvSpPr>
        <p:spPr>
          <a:xfrm>
            <a:off x="293987" y="1476399"/>
            <a:ext cx="38568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53" name="Google Shape;2653;p360"/>
          <p:cNvSpPr txBox="1">
            <a:spLocks noGrp="1"/>
          </p:cNvSpPr>
          <p:nvPr>
            <p:ph type="body" idx="1"/>
          </p:nvPr>
        </p:nvSpPr>
        <p:spPr>
          <a:xfrm>
            <a:off x="293987" y="2620847"/>
            <a:ext cx="38568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34275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4" name="Google Shape;2654;p360"/>
          <p:cNvSpPr txBox="1">
            <a:spLocks noGrp="1"/>
          </p:cNvSpPr>
          <p:nvPr>
            <p:ph type="body" idx="2"/>
          </p:nvPr>
        </p:nvSpPr>
        <p:spPr>
          <a:xfrm>
            <a:off x="7482348" y="1613231"/>
            <a:ext cx="38388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34275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5" name="Google Shape;2655;p360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6" name="Google Shape;2656;p360"/>
          <p:cNvSpPr/>
          <p:nvPr/>
        </p:nvSpPr>
        <p:spPr>
          <a:xfrm>
            <a:off x="11378235" y="343639"/>
            <a:ext cx="459487" cy="459551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7" name="Google Shape;2657;p360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ize chart">
  <p:cSld name="Full size chart">
    <p:spTree>
      <p:nvGrpSpPr>
        <p:cNvPr id="1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361"/>
          <p:cNvSpPr>
            <a:spLocks noGrp="1"/>
          </p:cNvSpPr>
          <p:nvPr>
            <p:ph type="chart" idx="2"/>
          </p:nvPr>
        </p:nvSpPr>
        <p:spPr>
          <a:xfrm>
            <a:off x="398463" y="1748900"/>
            <a:ext cx="11384000" cy="4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2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0" name="Google Shape;2660;p361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61" name="Google Shape;2661;p361"/>
          <p:cNvSpPr txBox="1">
            <a:spLocks noGrp="1"/>
          </p:cNvSpPr>
          <p:nvPr>
            <p:ph type="body" idx="1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WHT Logo">
  <p:cSld name="Photo Pink - WHT Logo"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p362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664" name="Google Shape;2664;p362"/>
          <p:cNvSpPr/>
          <p:nvPr/>
        </p:nvSpPr>
        <p:spPr>
          <a:xfrm>
            <a:off x="0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5" name="Google Shape;2665;p362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600" cy="2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66" name="Google Shape;2666;p362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7" name="Google Shape;2667;p362"/>
          <p:cNvSpPr txBox="1"/>
          <p:nvPr/>
        </p:nvSpPr>
        <p:spPr>
          <a:xfrm>
            <a:off x="188012" y="6487366"/>
            <a:ext cx="29692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BLK Logo">
  <p:cSld name="Photo Pink - BLK Logo">
    <p:bg>
      <p:bgPr>
        <a:solidFill>
          <a:schemeClr val="dk1"/>
        </a:solidFill>
        <a:effectLst/>
      </p:bgPr>
    </p:bg>
    <p:spTree>
      <p:nvGrpSpPr>
        <p:cNvPr id="1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p363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670" name="Google Shape;2670;p363"/>
          <p:cNvSpPr/>
          <p:nvPr/>
        </p:nvSpPr>
        <p:spPr>
          <a:xfrm>
            <a:off x="1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1" name="Google Shape;2671;p363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600" cy="2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72" name="Google Shape;2672;p363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3" name="Google Shape;2673;p363"/>
          <p:cNvSpPr txBox="1"/>
          <p:nvPr/>
        </p:nvSpPr>
        <p:spPr>
          <a:xfrm>
            <a:off x="188012" y="6487366"/>
            <a:ext cx="29692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Blue - BLK Logo">
  <p:cSld name="Photo Blue - BLK Logo">
    <p:bg>
      <p:bgPr>
        <a:solidFill>
          <a:schemeClr val="dk1"/>
        </a:solidFill>
        <a:effectLst/>
      </p:bgPr>
    </p:bg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364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676" name="Google Shape;2676;p364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7" name="Google Shape;2677;p364"/>
          <p:cNvSpPr/>
          <p:nvPr/>
        </p:nvSpPr>
        <p:spPr>
          <a:xfrm>
            <a:off x="1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8" name="Google Shape;2678;p364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6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79" name="Google Shape;2679;p364"/>
          <p:cNvSpPr txBox="1"/>
          <p:nvPr/>
        </p:nvSpPr>
        <p:spPr>
          <a:xfrm>
            <a:off x="188012" y="6487366"/>
            <a:ext cx="29692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105"/>
          <p:cNvSpPr txBox="1">
            <a:spLocks noGrp="1"/>
          </p:cNvSpPr>
          <p:nvPr>
            <p:ph type="title"/>
          </p:nvPr>
        </p:nvSpPr>
        <p:spPr>
          <a:xfrm>
            <a:off x="398323" y="469113"/>
            <a:ext cx="109384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88" name="Google Shape;2688;p105"/>
          <p:cNvSpPr txBox="1">
            <a:spLocks noGrp="1"/>
          </p:cNvSpPr>
          <p:nvPr>
            <p:ph type="body" idx="1"/>
          </p:nvPr>
        </p:nvSpPr>
        <p:spPr>
          <a:xfrm>
            <a:off x="398185" y="1119188"/>
            <a:ext cx="109384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 1">
    <p:bg>
      <p:bgPr>
        <a:solidFill>
          <a:schemeClr val="lt1"/>
        </a:solidFill>
        <a:effectLst/>
      </p:bgPr>
    </p:bg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0" name="Google Shape;2690;p3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2780" y="1199331"/>
            <a:ext cx="2474405" cy="582581"/>
          </a:xfrm>
          <a:prstGeom prst="rect">
            <a:avLst/>
          </a:prstGeom>
          <a:noFill/>
          <a:ln>
            <a:noFill/>
          </a:ln>
        </p:spPr>
      </p:pic>
      <p:sp>
        <p:nvSpPr>
          <p:cNvPr id="2691" name="Google Shape;2691;p365"/>
          <p:cNvSpPr txBox="1">
            <a:spLocks noGrp="1"/>
          </p:cNvSpPr>
          <p:nvPr>
            <p:ph type="body" idx="1"/>
          </p:nvPr>
        </p:nvSpPr>
        <p:spPr>
          <a:xfrm>
            <a:off x="893927" y="3159535"/>
            <a:ext cx="760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2" name="Google Shape;2692;p365"/>
          <p:cNvSpPr txBox="1"/>
          <p:nvPr/>
        </p:nvSpPr>
        <p:spPr>
          <a:xfrm>
            <a:off x="893927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3" name="Google Shape;2693;p365"/>
          <p:cNvSpPr txBox="1">
            <a:spLocks noGrp="1"/>
          </p:cNvSpPr>
          <p:nvPr>
            <p:ph type="body" idx="2"/>
          </p:nvPr>
        </p:nvSpPr>
        <p:spPr>
          <a:xfrm>
            <a:off x="893927" y="4623365"/>
            <a:ext cx="760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4" name="Google Shape;2694;p365"/>
          <p:cNvSpPr txBox="1">
            <a:spLocks noGrp="1"/>
          </p:cNvSpPr>
          <p:nvPr>
            <p:ph type="body" idx="3"/>
          </p:nvPr>
        </p:nvSpPr>
        <p:spPr>
          <a:xfrm>
            <a:off x="893927" y="4013765"/>
            <a:ext cx="7602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5" name="Google Shape;2695;p365"/>
          <p:cNvSpPr txBox="1">
            <a:spLocks noGrp="1"/>
          </p:cNvSpPr>
          <p:nvPr>
            <p:ph type="title"/>
          </p:nvPr>
        </p:nvSpPr>
        <p:spPr>
          <a:xfrm>
            <a:off x="893927" y="2256933"/>
            <a:ext cx="7619600" cy="8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5467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696" name="Google Shape;2696;p365"/>
          <p:cNvPicPr preferRelativeResize="0"/>
          <p:nvPr/>
        </p:nvPicPr>
        <p:blipFill rotWithShape="1">
          <a:blip r:embed="rId3">
            <a:alphaModFix/>
          </a:blip>
          <a:srcRect r="12418" b="38901"/>
          <a:stretch/>
        </p:blipFill>
        <p:spPr>
          <a:xfrm>
            <a:off x="8083379" y="3572144"/>
            <a:ext cx="4108620" cy="3285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7" name="Google Shape;2697;p365"/>
          <p:cNvPicPr preferRelativeResize="0"/>
          <p:nvPr/>
        </p:nvPicPr>
        <p:blipFill rotWithShape="1">
          <a:blip r:embed="rId4">
            <a:alphaModFix/>
          </a:blip>
          <a:srcRect t="63940" b="-3"/>
          <a:stretch/>
        </p:blipFill>
        <p:spPr>
          <a:xfrm>
            <a:off x="5015754" y="1"/>
            <a:ext cx="4924324" cy="172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8" name="Google Shape;2698;p3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93996" y="624897"/>
            <a:ext cx="1894805" cy="2172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Ending">
  <p:cSld name="6_Ending">
    <p:bg>
      <p:bgPr>
        <a:solidFill>
          <a:schemeClr val="lt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7"/>
          <p:cNvSpPr txBox="1"/>
          <p:nvPr/>
        </p:nvSpPr>
        <p:spPr>
          <a:xfrm>
            <a:off x="188012" y="6610588"/>
            <a:ext cx="54553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7"/>
          <p:cNvSpPr/>
          <p:nvPr/>
        </p:nvSpPr>
        <p:spPr>
          <a:xfrm>
            <a:off x="11378235" y="34363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366"/>
          <p:cNvSpPr txBox="1">
            <a:spLocks noGrp="1"/>
          </p:cNvSpPr>
          <p:nvPr>
            <p:ph type="title"/>
          </p:nvPr>
        </p:nvSpPr>
        <p:spPr>
          <a:xfrm>
            <a:off x="398323" y="469113"/>
            <a:ext cx="109384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01" name="Google Shape;2701;p366"/>
          <p:cNvSpPr txBox="1">
            <a:spLocks noGrp="1"/>
          </p:cNvSpPr>
          <p:nvPr>
            <p:ph type="body" idx="1"/>
          </p:nvPr>
        </p:nvSpPr>
        <p:spPr>
          <a:xfrm>
            <a:off x="398463" y="1748900"/>
            <a:ext cx="109188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2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2" name="Google Shape;2702;p366"/>
          <p:cNvSpPr txBox="1">
            <a:spLocks noGrp="1"/>
          </p:cNvSpPr>
          <p:nvPr>
            <p:ph type="body" idx="2"/>
          </p:nvPr>
        </p:nvSpPr>
        <p:spPr>
          <a:xfrm>
            <a:off x="398185" y="1119188"/>
            <a:ext cx="109384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4" name="Google Shape;2704;p367"/>
          <p:cNvPicPr preferRelativeResize="0"/>
          <p:nvPr/>
        </p:nvPicPr>
        <p:blipFill rotWithShape="1">
          <a:blip r:embed="rId2">
            <a:alphaModFix/>
          </a:blip>
          <a:srcRect l="7037" b="53650"/>
          <a:stretch/>
        </p:blipFill>
        <p:spPr>
          <a:xfrm>
            <a:off x="0" y="3715056"/>
            <a:ext cx="4790680" cy="3142945"/>
          </a:xfrm>
          <a:prstGeom prst="rect">
            <a:avLst/>
          </a:prstGeom>
          <a:noFill/>
          <a:ln>
            <a:noFill/>
          </a:ln>
        </p:spPr>
      </p:pic>
      <p:sp>
        <p:nvSpPr>
          <p:cNvPr id="2705" name="Google Shape;2705;p367"/>
          <p:cNvSpPr txBox="1">
            <a:spLocks noGrp="1"/>
          </p:cNvSpPr>
          <p:nvPr>
            <p:ph type="body" idx="1"/>
          </p:nvPr>
        </p:nvSpPr>
        <p:spPr>
          <a:xfrm>
            <a:off x="6313487" y="2576024"/>
            <a:ext cx="7380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6" name="Google Shape;2706;p367"/>
          <p:cNvSpPr txBox="1">
            <a:spLocks noGrp="1"/>
          </p:cNvSpPr>
          <p:nvPr>
            <p:ph type="body" idx="2"/>
          </p:nvPr>
        </p:nvSpPr>
        <p:spPr>
          <a:xfrm>
            <a:off x="6313487" y="3031636"/>
            <a:ext cx="7380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7" name="Google Shape;2707;p367"/>
          <p:cNvSpPr txBox="1">
            <a:spLocks noGrp="1"/>
          </p:cNvSpPr>
          <p:nvPr>
            <p:ph type="body" idx="3"/>
          </p:nvPr>
        </p:nvSpPr>
        <p:spPr>
          <a:xfrm>
            <a:off x="6313487" y="3487248"/>
            <a:ext cx="7380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8" name="Google Shape;2708;p367"/>
          <p:cNvSpPr txBox="1">
            <a:spLocks noGrp="1"/>
          </p:cNvSpPr>
          <p:nvPr>
            <p:ph type="body" idx="4"/>
          </p:nvPr>
        </p:nvSpPr>
        <p:spPr>
          <a:xfrm>
            <a:off x="6313487" y="3942860"/>
            <a:ext cx="7380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9" name="Google Shape;2709;p367"/>
          <p:cNvSpPr txBox="1">
            <a:spLocks noGrp="1"/>
          </p:cNvSpPr>
          <p:nvPr>
            <p:ph type="body" idx="5"/>
          </p:nvPr>
        </p:nvSpPr>
        <p:spPr>
          <a:xfrm>
            <a:off x="6313487" y="4398472"/>
            <a:ext cx="7380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0" name="Google Shape;2710;p367"/>
          <p:cNvSpPr txBox="1">
            <a:spLocks noGrp="1"/>
          </p:cNvSpPr>
          <p:nvPr>
            <p:ph type="body" idx="6"/>
          </p:nvPr>
        </p:nvSpPr>
        <p:spPr>
          <a:xfrm>
            <a:off x="6313487" y="4854084"/>
            <a:ext cx="7380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1" name="Google Shape;2711;p367"/>
          <p:cNvSpPr txBox="1">
            <a:spLocks noGrp="1"/>
          </p:cNvSpPr>
          <p:nvPr>
            <p:ph type="body" idx="7"/>
          </p:nvPr>
        </p:nvSpPr>
        <p:spPr>
          <a:xfrm>
            <a:off x="7239611" y="2576024"/>
            <a:ext cx="39796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2" name="Google Shape;2712;p367"/>
          <p:cNvSpPr txBox="1">
            <a:spLocks noGrp="1"/>
          </p:cNvSpPr>
          <p:nvPr>
            <p:ph type="body" idx="8"/>
          </p:nvPr>
        </p:nvSpPr>
        <p:spPr>
          <a:xfrm>
            <a:off x="7239611" y="3031636"/>
            <a:ext cx="39796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3" name="Google Shape;2713;p367"/>
          <p:cNvSpPr txBox="1">
            <a:spLocks noGrp="1"/>
          </p:cNvSpPr>
          <p:nvPr>
            <p:ph type="body" idx="9"/>
          </p:nvPr>
        </p:nvSpPr>
        <p:spPr>
          <a:xfrm>
            <a:off x="7239611" y="3487248"/>
            <a:ext cx="39796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4" name="Google Shape;2714;p367"/>
          <p:cNvSpPr txBox="1">
            <a:spLocks noGrp="1"/>
          </p:cNvSpPr>
          <p:nvPr>
            <p:ph type="body" idx="13"/>
          </p:nvPr>
        </p:nvSpPr>
        <p:spPr>
          <a:xfrm>
            <a:off x="7239611" y="3942860"/>
            <a:ext cx="39796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5" name="Google Shape;2715;p367"/>
          <p:cNvSpPr txBox="1">
            <a:spLocks noGrp="1"/>
          </p:cNvSpPr>
          <p:nvPr>
            <p:ph type="body" idx="14"/>
          </p:nvPr>
        </p:nvSpPr>
        <p:spPr>
          <a:xfrm>
            <a:off x="7239611" y="4398472"/>
            <a:ext cx="39796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6" name="Google Shape;2716;p367"/>
          <p:cNvSpPr txBox="1">
            <a:spLocks noGrp="1"/>
          </p:cNvSpPr>
          <p:nvPr>
            <p:ph type="body" idx="15"/>
          </p:nvPr>
        </p:nvSpPr>
        <p:spPr>
          <a:xfrm>
            <a:off x="7239611" y="4854084"/>
            <a:ext cx="3979600" cy="4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p367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8" name="Google Shape;2718;p367"/>
          <p:cNvPicPr preferRelativeResize="0"/>
          <p:nvPr/>
        </p:nvPicPr>
        <p:blipFill rotWithShape="1">
          <a:blip r:embed="rId3">
            <a:alphaModFix/>
          </a:blip>
          <a:srcRect t="76546" r="22443"/>
          <a:stretch/>
        </p:blipFill>
        <p:spPr>
          <a:xfrm>
            <a:off x="7051431" y="0"/>
            <a:ext cx="5140573" cy="1781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368"/>
          <p:cNvSpPr/>
          <p:nvPr/>
        </p:nvSpPr>
        <p:spPr>
          <a:xfrm>
            <a:off x="-1" y="0"/>
            <a:ext cx="6227200" cy="68672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1" name="Google Shape;2721;p368"/>
          <p:cNvSpPr txBox="1">
            <a:spLocks noGrp="1"/>
          </p:cNvSpPr>
          <p:nvPr>
            <p:ph type="title"/>
          </p:nvPr>
        </p:nvSpPr>
        <p:spPr>
          <a:xfrm>
            <a:off x="293987" y="1476399"/>
            <a:ext cx="38568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22" name="Google Shape;2722;p368"/>
          <p:cNvSpPr txBox="1">
            <a:spLocks noGrp="1"/>
          </p:cNvSpPr>
          <p:nvPr>
            <p:ph type="body" idx="1"/>
          </p:nvPr>
        </p:nvSpPr>
        <p:spPr>
          <a:xfrm>
            <a:off x="293987" y="2620847"/>
            <a:ext cx="38568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34275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p368"/>
          <p:cNvSpPr txBox="1">
            <a:spLocks noGrp="1"/>
          </p:cNvSpPr>
          <p:nvPr>
            <p:ph type="body" idx="2"/>
          </p:nvPr>
        </p:nvSpPr>
        <p:spPr>
          <a:xfrm>
            <a:off x="7482348" y="1613231"/>
            <a:ext cx="38388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34275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4" name="Google Shape;2724;p368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5" name="Google Shape;2725;p368"/>
          <p:cNvSpPr/>
          <p:nvPr/>
        </p:nvSpPr>
        <p:spPr>
          <a:xfrm>
            <a:off x="11378235" y="343639"/>
            <a:ext cx="453813" cy="453877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6" name="Google Shape;2726;p368"/>
          <p:cNvSpPr txBox="1"/>
          <p:nvPr/>
        </p:nvSpPr>
        <p:spPr>
          <a:xfrm>
            <a:off x="11607887" y="6472576"/>
            <a:ext cx="3260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">
  <p:cSld name="Section Header 1">
    <p:spTree>
      <p:nvGrpSpPr>
        <p:cNvPr id="1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8" name="Google Shape;2728;p369"/>
          <p:cNvSpPr/>
          <p:nvPr/>
        </p:nvSpPr>
        <p:spPr>
          <a:xfrm>
            <a:off x="-1" y="0"/>
            <a:ext cx="12192000" cy="68672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9" name="Google Shape;2729;p369"/>
          <p:cNvSpPr txBox="1">
            <a:spLocks noGrp="1"/>
          </p:cNvSpPr>
          <p:nvPr>
            <p:ph type="body" idx="1"/>
          </p:nvPr>
        </p:nvSpPr>
        <p:spPr>
          <a:xfrm>
            <a:off x="695391" y="3460580"/>
            <a:ext cx="914400" cy="2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866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0" name="Google Shape;2730;p369"/>
          <p:cNvSpPr txBox="1">
            <a:spLocks noGrp="1"/>
          </p:cNvSpPr>
          <p:nvPr>
            <p:ph type="ctrTitle"/>
          </p:nvPr>
        </p:nvSpPr>
        <p:spPr>
          <a:xfrm>
            <a:off x="1871161" y="4092957"/>
            <a:ext cx="5648000" cy="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4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31" name="Google Shape;2731;p369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2" name="Google Shape;2732;p369"/>
          <p:cNvSpPr txBox="1"/>
          <p:nvPr/>
        </p:nvSpPr>
        <p:spPr>
          <a:xfrm>
            <a:off x="11607887" y="6472576"/>
            <a:ext cx="3260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">
    <p:spTree>
      <p:nvGrpSpPr>
        <p:cNvPr id="1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" name="Google Shape;2734;p370"/>
          <p:cNvSpPr txBox="1">
            <a:spLocks noGrp="1"/>
          </p:cNvSpPr>
          <p:nvPr>
            <p:ph type="body" idx="1"/>
          </p:nvPr>
        </p:nvSpPr>
        <p:spPr>
          <a:xfrm>
            <a:off x="9144001" y="1748900"/>
            <a:ext cx="2589200" cy="450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09727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5" name="Google Shape;2735;p370"/>
          <p:cNvSpPr txBox="1">
            <a:spLocks noGrp="1"/>
          </p:cNvSpPr>
          <p:nvPr>
            <p:ph type="body" idx="2"/>
          </p:nvPr>
        </p:nvSpPr>
        <p:spPr>
          <a:xfrm>
            <a:off x="9152957" y="1748900"/>
            <a:ext cx="25892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6" name="Google Shape;2736;p370"/>
          <p:cNvSpPr txBox="1">
            <a:spLocks noGrp="1"/>
          </p:cNvSpPr>
          <p:nvPr>
            <p:ph type="body" idx="3"/>
          </p:nvPr>
        </p:nvSpPr>
        <p:spPr>
          <a:xfrm>
            <a:off x="513633" y="1748900"/>
            <a:ext cx="2589200" cy="450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09727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7" name="Google Shape;2737;p370"/>
          <p:cNvSpPr txBox="1">
            <a:spLocks noGrp="1"/>
          </p:cNvSpPr>
          <p:nvPr>
            <p:ph type="body" idx="4"/>
          </p:nvPr>
        </p:nvSpPr>
        <p:spPr>
          <a:xfrm>
            <a:off x="6262889" y="1748900"/>
            <a:ext cx="2589200" cy="450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09727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8" name="Google Shape;2738;p370"/>
          <p:cNvSpPr txBox="1">
            <a:spLocks noGrp="1"/>
          </p:cNvSpPr>
          <p:nvPr>
            <p:ph type="body" idx="5"/>
          </p:nvPr>
        </p:nvSpPr>
        <p:spPr>
          <a:xfrm>
            <a:off x="525791" y="1748900"/>
            <a:ext cx="25892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9" name="Google Shape;2739;p370"/>
          <p:cNvSpPr txBox="1">
            <a:spLocks noGrp="1"/>
          </p:cNvSpPr>
          <p:nvPr>
            <p:ph type="body" idx="6"/>
          </p:nvPr>
        </p:nvSpPr>
        <p:spPr>
          <a:xfrm>
            <a:off x="6260671" y="1748900"/>
            <a:ext cx="25892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0" name="Google Shape;2740;p370"/>
          <p:cNvSpPr txBox="1">
            <a:spLocks noGrp="1"/>
          </p:cNvSpPr>
          <p:nvPr>
            <p:ph type="title"/>
          </p:nvPr>
        </p:nvSpPr>
        <p:spPr>
          <a:xfrm>
            <a:off x="398323" y="469113"/>
            <a:ext cx="109384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1" name="Google Shape;2741;p370"/>
          <p:cNvSpPr txBox="1">
            <a:spLocks noGrp="1"/>
          </p:cNvSpPr>
          <p:nvPr>
            <p:ph type="body" idx="7"/>
          </p:nvPr>
        </p:nvSpPr>
        <p:spPr>
          <a:xfrm>
            <a:off x="3388261" y="1748900"/>
            <a:ext cx="2589200" cy="450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09727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2" name="Google Shape;2742;p370"/>
          <p:cNvSpPr txBox="1">
            <a:spLocks noGrp="1"/>
          </p:cNvSpPr>
          <p:nvPr>
            <p:ph type="body" idx="8"/>
          </p:nvPr>
        </p:nvSpPr>
        <p:spPr>
          <a:xfrm>
            <a:off x="3388261" y="1748900"/>
            <a:ext cx="25892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3" name="Google Shape;2743;p370"/>
          <p:cNvSpPr txBox="1">
            <a:spLocks noGrp="1"/>
          </p:cNvSpPr>
          <p:nvPr>
            <p:ph type="body" idx="9"/>
          </p:nvPr>
        </p:nvSpPr>
        <p:spPr>
          <a:xfrm>
            <a:off x="1361833" y="1869067"/>
            <a:ext cx="892800" cy="7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4" name="Google Shape;2744;p370"/>
          <p:cNvSpPr txBox="1">
            <a:spLocks noGrp="1"/>
          </p:cNvSpPr>
          <p:nvPr>
            <p:ph type="body" idx="13"/>
          </p:nvPr>
        </p:nvSpPr>
        <p:spPr>
          <a:xfrm>
            <a:off x="4236461" y="1869067"/>
            <a:ext cx="892800" cy="7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5" name="Google Shape;2745;p370"/>
          <p:cNvSpPr txBox="1">
            <a:spLocks noGrp="1"/>
          </p:cNvSpPr>
          <p:nvPr>
            <p:ph type="body" idx="14"/>
          </p:nvPr>
        </p:nvSpPr>
        <p:spPr>
          <a:xfrm>
            <a:off x="7111089" y="1869067"/>
            <a:ext cx="892800" cy="7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6" name="Google Shape;2746;p370"/>
          <p:cNvSpPr txBox="1">
            <a:spLocks noGrp="1"/>
          </p:cNvSpPr>
          <p:nvPr>
            <p:ph type="body" idx="15"/>
          </p:nvPr>
        </p:nvSpPr>
        <p:spPr>
          <a:xfrm>
            <a:off x="9992201" y="1869067"/>
            <a:ext cx="892800" cy="7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7" name="Google Shape;2747;p370"/>
          <p:cNvSpPr txBox="1">
            <a:spLocks noGrp="1"/>
          </p:cNvSpPr>
          <p:nvPr>
            <p:ph type="body" idx="16"/>
          </p:nvPr>
        </p:nvSpPr>
        <p:spPr>
          <a:xfrm>
            <a:off x="398185" y="1119188"/>
            <a:ext cx="109384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p371"/>
          <p:cNvSpPr txBox="1">
            <a:spLocks noGrp="1"/>
          </p:cNvSpPr>
          <p:nvPr>
            <p:ph type="title"/>
          </p:nvPr>
        </p:nvSpPr>
        <p:spPr>
          <a:xfrm>
            <a:off x="398323" y="469113"/>
            <a:ext cx="109384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Ending">
  <p:cSld name="6_Ending">
    <p:bg>
      <p:bgPr>
        <a:solidFill>
          <a:schemeClr val="lt1"/>
        </a:solidFill>
        <a:effectLst/>
      </p:bgPr>
    </p:bg>
    <p:spTree>
      <p:nvGrpSpPr>
        <p:cNvPr id="1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p372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2" name="Google Shape;2752;p372"/>
          <p:cNvSpPr/>
          <p:nvPr/>
        </p:nvSpPr>
        <p:spPr>
          <a:xfrm>
            <a:off x="11378235" y="343639"/>
            <a:ext cx="453813" cy="453877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4">
  <p:cSld name="Content 4">
    <p:spTree>
      <p:nvGrpSpPr>
        <p:cNvPr id="1" name="Shape 2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" name="Google Shape;2754;p373"/>
          <p:cNvSpPr txBox="1">
            <a:spLocks noGrp="1"/>
          </p:cNvSpPr>
          <p:nvPr>
            <p:ph type="title"/>
          </p:nvPr>
        </p:nvSpPr>
        <p:spPr>
          <a:xfrm>
            <a:off x="398323" y="469113"/>
            <a:ext cx="109384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5" name="Google Shape;2755;p373"/>
          <p:cNvSpPr txBox="1">
            <a:spLocks noGrp="1"/>
          </p:cNvSpPr>
          <p:nvPr>
            <p:ph type="body" idx="1"/>
          </p:nvPr>
        </p:nvSpPr>
        <p:spPr>
          <a:xfrm>
            <a:off x="398463" y="1468936"/>
            <a:ext cx="10918800" cy="4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3655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2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2">
    <p:spTree>
      <p:nvGrpSpPr>
        <p:cNvPr id="1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Google Shape;2757;p374"/>
          <p:cNvSpPr txBox="1">
            <a:spLocks noGrp="1"/>
          </p:cNvSpPr>
          <p:nvPr>
            <p:ph type="title"/>
          </p:nvPr>
        </p:nvSpPr>
        <p:spPr>
          <a:xfrm>
            <a:off x="398323" y="469113"/>
            <a:ext cx="109384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8" name="Google Shape;2758;p374"/>
          <p:cNvSpPr txBox="1">
            <a:spLocks noGrp="1"/>
          </p:cNvSpPr>
          <p:nvPr>
            <p:ph type="body" idx="1"/>
          </p:nvPr>
        </p:nvSpPr>
        <p:spPr>
          <a:xfrm>
            <a:off x="513633" y="1747684"/>
            <a:ext cx="3557200" cy="4510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64592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59" name="Google Shape;2759;p374"/>
          <p:cNvSpPr txBox="1">
            <a:spLocks noGrp="1"/>
          </p:cNvSpPr>
          <p:nvPr>
            <p:ph type="body" idx="2"/>
          </p:nvPr>
        </p:nvSpPr>
        <p:spPr>
          <a:xfrm>
            <a:off x="4317547" y="1747684"/>
            <a:ext cx="3557200" cy="4510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64592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0" name="Google Shape;2760;p374"/>
          <p:cNvSpPr txBox="1">
            <a:spLocks noGrp="1"/>
          </p:cNvSpPr>
          <p:nvPr>
            <p:ph type="body" idx="3"/>
          </p:nvPr>
        </p:nvSpPr>
        <p:spPr>
          <a:xfrm>
            <a:off x="513633" y="1747684"/>
            <a:ext cx="35572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p374"/>
          <p:cNvSpPr txBox="1">
            <a:spLocks noGrp="1"/>
          </p:cNvSpPr>
          <p:nvPr>
            <p:ph type="body" idx="4"/>
          </p:nvPr>
        </p:nvSpPr>
        <p:spPr>
          <a:xfrm>
            <a:off x="4317547" y="1747684"/>
            <a:ext cx="35572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p374"/>
          <p:cNvSpPr txBox="1">
            <a:spLocks noGrp="1"/>
          </p:cNvSpPr>
          <p:nvPr>
            <p:ph type="body" idx="5"/>
          </p:nvPr>
        </p:nvSpPr>
        <p:spPr>
          <a:xfrm>
            <a:off x="8176335" y="1747684"/>
            <a:ext cx="3557200" cy="4510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64592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p374"/>
          <p:cNvSpPr txBox="1">
            <a:spLocks noGrp="1"/>
          </p:cNvSpPr>
          <p:nvPr>
            <p:ph type="body" idx="6"/>
          </p:nvPr>
        </p:nvSpPr>
        <p:spPr>
          <a:xfrm>
            <a:off x="8176335" y="1747684"/>
            <a:ext cx="35572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p374"/>
          <p:cNvSpPr txBox="1">
            <a:spLocks noGrp="1"/>
          </p:cNvSpPr>
          <p:nvPr>
            <p:ph type="body" idx="7"/>
          </p:nvPr>
        </p:nvSpPr>
        <p:spPr>
          <a:xfrm>
            <a:off x="709923" y="3222409"/>
            <a:ext cx="3171200" cy="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p374"/>
          <p:cNvSpPr txBox="1">
            <a:spLocks noGrp="1"/>
          </p:cNvSpPr>
          <p:nvPr>
            <p:ph type="body" idx="8"/>
          </p:nvPr>
        </p:nvSpPr>
        <p:spPr>
          <a:xfrm>
            <a:off x="4510439" y="3222409"/>
            <a:ext cx="3171200" cy="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p374"/>
          <p:cNvSpPr txBox="1">
            <a:spLocks noGrp="1"/>
          </p:cNvSpPr>
          <p:nvPr>
            <p:ph type="body" idx="9"/>
          </p:nvPr>
        </p:nvSpPr>
        <p:spPr>
          <a:xfrm>
            <a:off x="8366960" y="3222409"/>
            <a:ext cx="3171200" cy="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p374"/>
          <p:cNvSpPr txBox="1">
            <a:spLocks noGrp="1"/>
          </p:cNvSpPr>
          <p:nvPr>
            <p:ph type="body" idx="13"/>
          </p:nvPr>
        </p:nvSpPr>
        <p:spPr>
          <a:xfrm>
            <a:off x="398185" y="1119188"/>
            <a:ext cx="109384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1">
  <p:cSld name="Thank You 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375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0" name="Google Shape;2770;p375"/>
          <p:cNvSpPr txBox="1"/>
          <p:nvPr/>
        </p:nvSpPr>
        <p:spPr>
          <a:xfrm>
            <a:off x="869792" y="2913003"/>
            <a:ext cx="5454800" cy="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</a:pPr>
            <a:r>
              <a:rPr lang="en-US" sz="44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1" name="Google Shape;2771;p375" descr="Shap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6935" y="4550787"/>
            <a:ext cx="2474403" cy="563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2" name="Google Shape;2772;p375"/>
          <p:cNvPicPr preferRelativeResize="0"/>
          <p:nvPr/>
        </p:nvPicPr>
        <p:blipFill rotWithShape="1">
          <a:blip r:embed="rId3">
            <a:alphaModFix/>
          </a:blip>
          <a:srcRect t="-1255"/>
          <a:stretch/>
        </p:blipFill>
        <p:spPr>
          <a:xfrm>
            <a:off x="5186151" y="403021"/>
            <a:ext cx="2511160" cy="245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3" name="Google Shape;2773;p375"/>
          <p:cNvPicPr preferRelativeResize="0"/>
          <p:nvPr/>
        </p:nvPicPr>
        <p:blipFill rotWithShape="1">
          <a:blip r:embed="rId4">
            <a:alphaModFix/>
          </a:blip>
          <a:srcRect l="59992" t="41212" r="2" b="-4"/>
          <a:stretch/>
        </p:blipFill>
        <p:spPr>
          <a:xfrm>
            <a:off x="1" y="-32686"/>
            <a:ext cx="1981201" cy="332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4" name="Google Shape;2774;p375"/>
          <p:cNvPicPr preferRelativeResize="0"/>
          <p:nvPr/>
        </p:nvPicPr>
        <p:blipFill rotWithShape="1">
          <a:blip r:embed="rId5">
            <a:alphaModFix/>
          </a:blip>
          <a:srcRect r="20331" b="49596"/>
          <a:stretch/>
        </p:blipFill>
        <p:spPr>
          <a:xfrm>
            <a:off x="5643351" y="2108705"/>
            <a:ext cx="6548651" cy="4749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45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with content">
  <p:cSld name="Chart with conten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8"/>
          <p:cNvSpPr txBox="1">
            <a:spLocks noGrp="1"/>
          </p:cNvSpPr>
          <p:nvPr>
            <p:ph type="body" idx="1"/>
          </p:nvPr>
        </p:nvSpPr>
        <p:spPr>
          <a:xfrm>
            <a:off x="810569" y="3105540"/>
            <a:ext cx="4693003" cy="2331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" name="Google Shape;237;p108"/>
          <p:cNvSpPr>
            <a:spLocks noGrp="1"/>
          </p:cNvSpPr>
          <p:nvPr>
            <p:ph type="chart" idx="2"/>
          </p:nvPr>
        </p:nvSpPr>
        <p:spPr>
          <a:xfrm>
            <a:off x="6224588" y="1748900"/>
            <a:ext cx="5407025" cy="452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Google Shape;238;p108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08"/>
          <p:cNvSpPr txBox="1">
            <a:spLocks noGrp="1"/>
          </p:cNvSpPr>
          <p:nvPr>
            <p:ph type="body" idx="3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a">
  <p:cSld name="Section Header 1a">
    <p:spTree>
      <p:nvGrpSpPr>
        <p:cNvPr id="1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376"/>
          <p:cNvSpPr/>
          <p:nvPr/>
        </p:nvSpPr>
        <p:spPr>
          <a:xfrm>
            <a:off x="-1" y="0"/>
            <a:ext cx="12192000" cy="68672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7" name="Google Shape;2777;p3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"/>
            <a:ext cx="8518360" cy="6867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3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5190" y="-3"/>
            <a:ext cx="4846809" cy="5477233"/>
          </a:xfrm>
          <a:prstGeom prst="rect">
            <a:avLst/>
          </a:prstGeom>
          <a:noFill/>
          <a:ln>
            <a:noFill/>
          </a:ln>
        </p:spPr>
      </p:pic>
      <p:sp>
        <p:nvSpPr>
          <p:cNvPr id="2779" name="Google Shape;2779;p376"/>
          <p:cNvSpPr txBox="1">
            <a:spLocks noGrp="1"/>
          </p:cNvSpPr>
          <p:nvPr>
            <p:ph type="body" idx="1"/>
          </p:nvPr>
        </p:nvSpPr>
        <p:spPr>
          <a:xfrm>
            <a:off x="695391" y="3460580"/>
            <a:ext cx="914400" cy="20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866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0" name="Google Shape;2780;p376"/>
          <p:cNvSpPr txBox="1">
            <a:spLocks noGrp="1"/>
          </p:cNvSpPr>
          <p:nvPr>
            <p:ph type="ctrTitle"/>
          </p:nvPr>
        </p:nvSpPr>
        <p:spPr>
          <a:xfrm>
            <a:off x="1871161" y="4092957"/>
            <a:ext cx="5648000" cy="7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sz="4400"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81" name="Google Shape;2781;p376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2" name="Google Shape;2782;p376"/>
          <p:cNvSpPr txBox="1"/>
          <p:nvPr/>
        </p:nvSpPr>
        <p:spPr>
          <a:xfrm>
            <a:off x="11607887" y="6472576"/>
            <a:ext cx="3260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Horisontal Picture">
  <p:cSld name="2_Horisontal Picture"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4" name="Google Shape;2784;p377"/>
          <p:cNvSpPr/>
          <p:nvPr/>
        </p:nvSpPr>
        <p:spPr>
          <a:xfrm>
            <a:off x="0" y="0"/>
            <a:ext cx="3243200" cy="68672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5" name="Google Shape;2785;p377"/>
          <p:cNvSpPr>
            <a:spLocks noGrp="1"/>
          </p:cNvSpPr>
          <p:nvPr>
            <p:ph type="pic" idx="2"/>
          </p:nvPr>
        </p:nvSpPr>
        <p:spPr>
          <a:xfrm>
            <a:off x="3243073" y="-1"/>
            <a:ext cx="8948800" cy="320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786" name="Google Shape;2786;p377"/>
          <p:cNvSpPr txBox="1">
            <a:spLocks noGrp="1"/>
          </p:cNvSpPr>
          <p:nvPr>
            <p:ph type="title"/>
          </p:nvPr>
        </p:nvSpPr>
        <p:spPr>
          <a:xfrm>
            <a:off x="264044" y="1271435"/>
            <a:ext cx="2576800" cy="1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240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867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867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867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867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867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867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867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867"/>
            </a:lvl9pPr>
          </a:lstStyle>
          <a:p>
            <a:endParaRPr/>
          </a:p>
        </p:txBody>
      </p:sp>
      <p:sp>
        <p:nvSpPr>
          <p:cNvPr id="2787" name="Google Shape;2787;p377"/>
          <p:cNvSpPr/>
          <p:nvPr/>
        </p:nvSpPr>
        <p:spPr>
          <a:xfrm>
            <a:off x="609600" y="0"/>
            <a:ext cx="1980800" cy="10572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28575" dist="28575" dir="5400000" algn="bl" rotWithShape="0">
              <a:srgbClr val="000000">
                <a:alpha val="1411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8" name="Google Shape;2788;p377"/>
          <p:cNvSpPr txBox="1"/>
          <p:nvPr/>
        </p:nvSpPr>
        <p:spPr>
          <a:xfrm>
            <a:off x="9" y="6680991"/>
            <a:ext cx="6110800" cy="1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50" rIns="68550" bIns="34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667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667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>
  <p:cSld name="Content 1"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378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4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>
            <a:endParaRPr/>
          </a:p>
        </p:txBody>
      </p:sp>
      <p:sp>
        <p:nvSpPr>
          <p:cNvPr id="2791" name="Google Shape;2791;p378"/>
          <p:cNvSpPr txBox="1">
            <a:spLocks noGrp="1"/>
          </p:cNvSpPr>
          <p:nvPr>
            <p:ph type="body" idx="1"/>
          </p:nvPr>
        </p:nvSpPr>
        <p:spPr>
          <a:xfrm>
            <a:off x="513633" y="1747684"/>
            <a:ext cx="3557200" cy="4510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51425" tIns="1234450" rIns="51425" bIns="2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2" name="Google Shape;2792;p378"/>
          <p:cNvSpPr txBox="1">
            <a:spLocks noGrp="1"/>
          </p:cNvSpPr>
          <p:nvPr>
            <p:ph type="body" idx="2"/>
          </p:nvPr>
        </p:nvSpPr>
        <p:spPr>
          <a:xfrm>
            <a:off x="4317547" y="1747684"/>
            <a:ext cx="3557200" cy="4510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51425" tIns="1234450" rIns="51425" bIns="2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3" name="Google Shape;2793;p378"/>
          <p:cNvSpPr txBox="1">
            <a:spLocks noGrp="1"/>
          </p:cNvSpPr>
          <p:nvPr>
            <p:ph type="body" idx="3"/>
          </p:nvPr>
        </p:nvSpPr>
        <p:spPr>
          <a:xfrm>
            <a:off x="513633" y="1747684"/>
            <a:ext cx="35572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4" name="Google Shape;2794;p378"/>
          <p:cNvSpPr txBox="1">
            <a:spLocks noGrp="1"/>
          </p:cNvSpPr>
          <p:nvPr>
            <p:ph type="body" idx="4"/>
          </p:nvPr>
        </p:nvSpPr>
        <p:spPr>
          <a:xfrm>
            <a:off x="4317547" y="1747684"/>
            <a:ext cx="35572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5" name="Google Shape;2795;p378"/>
          <p:cNvSpPr txBox="1">
            <a:spLocks noGrp="1"/>
          </p:cNvSpPr>
          <p:nvPr>
            <p:ph type="body" idx="5"/>
          </p:nvPr>
        </p:nvSpPr>
        <p:spPr>
          <a:xfrm>
            <a:off x="8176335" y="1747684"/>
            <a:ext cx="3557200" cy="4510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51425" tIns="1234450" rIns="51425" bIns="25700" anchor="t" anchorCtr="0">
            <a:noAutofit/>
          </a:bodyPr>
          <a:lstStyle>
            <a:lvl1pPr marL="457200" marR="0" lvl="0" indent="-28575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794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6" name="Google Shape;2796;p378"/>
          <p:cNvSpPr txBox="1">
            <a:spLocks noGrp="1"/>
          </p:cNvSpPr>
          <p:nvPr>
            <p:ph type="body" idx="6"/>
          </p:nvPr>
        </p:nvSpPr>
        <p:spPr>
          <a:xfrm>
            <a:off x="8176335" y="1747684"/>
            <a:ext cx="35572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51425" tIns="25700" rIns="51425" bIns="2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7" name="Google Shape;2797;p378"/>
          <p:cNvSpPr txBox="1">
            <a:spLocks noGrp="1"/>
          </p:cNvSpPr>
          <p:nvPr>
            <p:ph type="body" idx="7"/>
          </p:nvPr>
        </p:nvSpPr>
        <p:spPr>
          <a:xfrm>
            <a:off x="709923" y="3222409"/>
            <a:ext cx="3171200" cy="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8" name="Google Shape;2798;p378"/>
          <p:cNvSpPr txBox="1">
            <a:spLocks noGrp="1"/>
          </p:cNvSpPr>
          <p:nvPr>
            <p:ph type="body" idx="8"/>
          </p:nvPr>
        </p:nvSpPr>
        <p:spPr>
          <a:xfrm>
            <a:off x="4510437" y="3222409"/>
            <a:ext cx="3171200" cy="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99" name="Google Shape;2799;p378"/>
          <p:cNvSpPr txBox="1">
            <a:spLocks noGrp="1"/>
          </p:cNvSpPr>
          <p:nvPr>
            <p:ph type="body" idx="9"/>
          </p:nvPr>
        </p:nvSpPr>
        <p:spPr>
          <a:xfrm>
            <a:off x="8366960" y="3222409"/>
            <a:ext cx="3171200" cy="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0" name="Google Shape;2800;p378"/>
          <p:cNvSpPr txBox="1">
            <a:spLocks noGrp="1"/>
          </p:cNvSpPr>
          <p:nvPr>
            <p:ph type="body" idx="13"/>
          </p:nvPr>
        </p:nvSpPr>
        <p:spPr>
          <a:xfrm>
            <a:off x="398185" y="1119188"/>
            <a:ext cx="109384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3">
    <p:spTree>
      <p:nvGrpSpPr>
        <p:cNvPr id="1" name="Shape 2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2" name="Google Shape;2802;p379"/>
          <p:cNvSpPr txBox="1">
            <a:spLocks noGrp="1"/>
          </p:cNvSpPr>
          <p:nvPr>
            <p:ph type="title"/>
          </p:nvPr>
        </p:nvSpPr>
        <p:spPr>
          <a:xfrm>
            <a:off x="398323" y="469113"/>
            <a:ext cx="109384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03" name="Google Shape;2803;p379"/>
          <p:cNvSpPr txBox="1">
            <a:spLocks noGrp="1"/>
          </p:cNvSpPr>
          <p:nvPr>
            <p:ph type="body" idx="1"/>
          </p:nvPr>
        </p:nvSpPr>
        <p:spPr>
          <a:xfrm>
            <a:off x="514905" y="1468936"/>
            <a:ext cx="5401200" cy="2280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411475" rIns="68575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4" name="Google Shape;2804;p379"/>
          <p:cNvSpPr txBox="1">
            <a:spLocks noGrp="1"/>
          </p:cNvSpPr>
          <p:nvPr>
            <p:ph type="body" idx="2"/>
          </p:nvPr>
        </p:nvSpPr>
        <p:spPr>
          <a:xfrm>
            <a:off x="6308539" y="1468936"/>
            <a:ext cx="5401200" cy="2280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411475" rIns="68575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p379"/>
          <p:cNvSpPr txBox="1">
            <a:spLocks noGrp="1"/>
          </p:cNvSpPr>
          <p:nvPr>
            <p:ph type="body" idx="3"/>
          </p:nvPr>
        </p:nvSpPr>
        <p:spPr>
          <a:xfrm>
            <a:off x="514905" y="3977732"/>
            <a:ext cx="5401200" cy="2280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411475" rIns="68575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p379"/>
          <p:cNvSpPr txBox="1">
            <a:spLocks noGrp="1"/>
          </p:cNvSpPr>
          <p:nvPr>
            <p:ph type="body" idx="4"/>
          </p:nvPr>
        </p:nvSpPr>
        <p:spPr>
          <a:xfrm>
            <a:off x="6308539" y="3977732"/>
            <a:ext cx="5401200" cy="2280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411475" rIns="68575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p379"/>
          <p:cNvSpPr txBox="1">
            <a:spLocks noGrp="1"/>
          </p:cNvSpPr>
          <p:nvPr>
            <p:ph type="body" idx="5"/>
          </p:nvPr>
        </p:nvSpPr>
        <p:spPr>
          <a:xfrm>
            <a:off x="513633" y="3977732"/>
            <a:ext cx="54020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2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p379"/>
          <p:cNvSpPr txBox="1">
            <a:spLocks noGrp="1"/>
          </p:cNvSpPr>
          <p:nvPr>
            <p:ph type="body" idx="6"/>
          </p:nvPr>
        </p:nvSpPr>
        <p:spPr>
          <a:xfrm>
            <a:off x="514919" y="1468936"/>
            <a:ext cx="5402000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2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p379"/>
          <p:cNvSpPr txBox="1">
            <a:spLocks noGrp="1"/>
          </p:cNvSpPr>
          <p:nvPr>
            <p:ph type="body" idx="7"/>
          </p:nvPr>
        </p:nvSpPr>
        <p:spPr>
          <a:xfrm>
            <a:off x="6307917" y="1468936"/>
            <a:ext cx="54020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2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p379"/>
          <p:cNvSpPr txBox="1">
            <a:spLocks noGrp="1"/>
          </p:cNvSpPr>
          <p:nvPr>
            <p:ph type="body" idx="8"/>
          </p:nvPr>
        </p:nvSpPr>
        <p:spPr>
          <a:xfrm>
            <a:off x="6331517" y="3977732"/>
            <a:ext cx="540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2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oriz Orange - WHT Logo">
  <p:cSld name="Photo Horiz Orange - WHT Logo"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380"/>
          <p:cNvSpPr/>
          <p:nvPr/>
        </p:nvSpPr>
        <p:spPr>
          <a:xfrm>
            <a:off x="0" y="0"/>
            <a:ext cx="324320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3" name="Google Shape;2813;p380"/>
          <p:cNvSpPr txBox="1">
            <a:spLocks noGrp="1"/>
          </p:cNvSpPr>
          <p:nvPr>
            <p:ph type="title"/>
          </p:nvPr>
        </p:nvSpPr>
        <p:spPr>
          <a:xfrm>
            <a:off x="264044" y="1271435"/>
            <a:ext cx="2576800" cy="1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2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14" name="Google Shape;2814;p380"/>
          <p:cNvSpPr txBox="1"/>
          <p:nvPr/>
        </p:nvSpPr>
        <p:spPr>
          <a:xfrm>
            <a:off x="188013" y="6487366"/>
            <a:ext cx="29308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5" name="Google Shape;2815;p380"/>
          <p:cNvSpPr txBox="1"/>
          <p:nvPr/>
        </p:nvSpPr>
        <p:spPr>
          <a:xfrm>
            <a:off x="11607887" y="6472576"/>
            <a:ext cx="3260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6" name="Google Shape;2816;p380"/>
          <p:cNvSpPr txBox="1">
            <a:spLocks noGrp="1"/>
          </p:cNvSpPr>
          <p:nvPr>
            <p:ph type="body" idx="1"/>
          </p:nvPr>
        </p:nvSpPr>
        <p:spPr>
          <a:xfrm>
            <a:off x="3842199" y="3884524"/>
            <a:ext cx="7533200" cy="1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7" name="Google Shape;2817;p380"/>
          <p:cNvSpPr>
            <a:spLocks noGrp="1"/>
          </p:cNvSpPr>
          <p:nvPr>
            <p:ph type="pic" idx="2"/>
          </p:nvPr>
        </p:nvSpPr>
        <p:spPr>
          <a:xfrm>
            <a:off x="3243264" y="1"/>
            <a:ext cx="8948800" cy="3299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with content">
  <p:cSld name="Chart with content">
    <p:spTree>
      <p:nvGrpSpPr>
        <p:cNvPr id="1" name="Shape 2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9" name="Google Shape;2819;p381"/>
          <p:cNvSpPr txBox="1">
            <a:spLocks noGrp="1"/>
          </p:cNvSpPr>
          <p:nvPr>
            <p:ph type="body" idx="1"/>
          </p:nvPr>
        </p:nvSpPr>
        <p:spPr>
          <a:xfrm>
            <a:off x="810569" y="3105540"/>
            <a:ext cx="4692800" cy="2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0" name="Google Shape;2820;p381"/>
          <p:cNvSpPr>
            <a:spLocks noGrp="1"/>
          </p:cNvSpPr>
          <p:nvPr>
            <p:ph type="chart" idx="2"/>
          </p:nvPr>
        </p:nvSpPr>
        <p:spPr>
          <a:xfrm>
            <a:off x="6224588" y="1748900"/>
            <a:ext cx="5406800" cy="45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1" name="Google Shape;2821;p381"/>
          <p:cNvSpPr txBox="1">
            <a:spLocks noGrp="1"/>
          </p:cNvSpPr>
          <p:nvPr>
            <p:ph type="title"/>
          </p:nvPr>
        </p:nvSpPr>
        <p:spPr>
          <a:xfrm>
            <a:off x="398323" y="469113"/>
            <a:ext cx="109384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22" name="Google Shape;2822;p381"/>
          <p:cNvSpPr txBox="1">
            <a:spLocks noGrp="1"/>
          </p:cNvSpPr>
          <p:nvPr>
            <p:ph type="body" idx="3"/>
          </p:nvPr>
        </p:nvSpPr>
        <p:spPr>
          <a:xfrm>
            <a:off x="398185" y="1119188"/>
            <a:ext cx="109384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4">
    <p:spTree>
      <p:nvGrpSpPr>
        <p:cNvPr id="1" name="Shape 2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4" name="Google Shape;2824;p382"/>
          <p:cNvSpPr txBox="1">
            <a:spLocks noGrp="1"/>
          </p:cNvSpPr>
          <p:nvPr>
            <p:ph type="title"/>
          </p:nvPr>
        </p:nvSpPr>
        <p:spPr>
          <a:xfrm>
            <a:off x="398323" y="469113"/>
            <a:ext cx="109384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25" name="Google Shape;2825;p382"/>
          <p:cNvSpPr txBox="1">
            <a:spLocks noGrp="1"/>
          </p:cNvSpPr>
          <p:nvPr>
            <p:ph type="body" idx="1"/>
          </p:nvPr>
        </p:nvSpPr>
        <p:spPr>
          <a:xfrm>
            <a:off x="514905" y="1748900"/>
            <a:ext cx="5401200" cy="21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411475" rIns="68575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6" name="Google Shape;2826;p382"/>
          <p:cNvSpPr txBox="1">
            <a:spLocks noGrp="1"/>
          </p:cNvSpPr>
          <p:nvPr>
            <p:ph type="body" idx="2"/>
          </p:nvPr>
        </p:nvSpPr>
        <p:spPr>
          <a:xfrm>
            <a:off x="6307917" y="1748900"/>
            <a:ext cx="5401200" cy="21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411475" rIns="68575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7" name="Google Shape;2827;p382"/>
          <p:cNvSpPr txBox="1">
            <a:spLocks noGrp="1"/>
          </p:cNvSpPr>
          <p:nvPr>
            <p:ph type="body" idx="3"/>
          </p:nvPr>
        </p:nvSpPr>
        <p:spPr>
          <a:xfrm>
            <a:off x="514905" y="4074417"/>
            <a:ext cx="5401200" cy="21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411475" rIns="68575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8" name="Google Shape;2828;p382"/>
          <p:cNvSpPr txBox="1">
            <a:spLocks noGrp="1"/>
          </p:cNvSpPr>
          <p:nvPr>
            <p:ph type="body" idx="4"/>
          </p:nvPr>
        </p:nvSpPr>
        <p:spPr>
          <a:xfrm>
            <a:off x="6307917" y="4074417"/>
            <a:ext cx="5401200" cy="21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411475" rIns="68575" bIns="3427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9" name="Google Shape;2829;p382"/>
          <p:cNvSpPr txBox="1">
            <a:spLocks noGrp="1"/>
          </p:cNvSpPr>
          <p:nvPr>
            <p:ph type="body" idx="5"/>
          </p:nvPr>
        </p:nvSpPr>
        <p:spPr>
          <a:xfrm>
            <a:off x="513635" y="4074417"/>
            <a:ext cx="54012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2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0" name="Google Shape;2830;p382"/>
          <p:cNvSpPr txBox="1">
            <a:spLocks noGrp="1"/>
          </p:cNvSpPr>
          <p:nvPr>
            <p:ph type="body" idx="6"/>
          </p:nvPr>
        </p:nvSpPr>
        <p:spPr>
          <a:xfrm>
            <a:off x="514917" y="1748900"/>
            <a:ext cx="54012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2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1" name="Google Shape;2831;p382"/>
          <p:cNvSpPr txBox="1">
            <a:spLocks noGrp="1"/>
          </p:cNvSpPr>
          <p:nvPr>
            <p:ph type="body" idx="7"/>
          </p:nvPr>
        </p:nvSpPr>
        <p:spPr>
          <a:xfrm>
            <a:off x="6307917" y="1748900"/>
            <a:ext cx="54020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2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2" name="Google Shape;2832;p382"/>
          <p:cNvSpPr txBox="1">
            <a:spLocks noGrp="1"/>
          </p:cNvSpPr>
          <p:nvPr>
            <p:ph type="body" idx="8"/>
          </p:nvPr>
        </p:nvSpPr>
        <p:spPr>
          <a:xfrm>
            <a:off x="6307917" y="4074417"/>
            <a:ext cx="54020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2267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p382"/>
          <p:cNvSpPr txBox="1">
            <a:spLocks noGrp="1"/>
          </p:cNvSpPr>
          <p:nvPr>
            <p:ph type="body" idx="9"/>
          </p:nvPr>
        </p:nvSpPr>
        <p:spPr>
          <a:xfrm>
            <a:off x="398185" y="1119188"/>
            <a:ext cx="109384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5">
    <p:spTree>
      <p:nvGrpSpPr>
        <p:cNvPr id="1" name="Shape 2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5" name="Google Shape;2835;p383"/>
          <p:cNvSpPr txBox="1">
            <a:spLocks noGrp="1"/>
          </p:cNvSpPr>
          <p:nvPr>
            <p:ph type="title"/>
          </p:nvPr>
        </p:nvSpPr>
        <p:spPr>
          <a:xfrm>
            <a:off x="398323" y="469113"/>
            <a:ext cx="109384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36" name="Google Shape;2836;p383"/>
          <p:cNvSpPr txBox="1">
            <a:spLocks noGrp="1"/>
          </p:cNvSpPr>
          <p:nvPr>
            <p:ph type="body" idx="1"/>
          </p:nvPr>
        </p:nvSpPr>
        <p:spPr>
          <a:xfrm>
            <a:off x="513633" y="1748900"/>
            <a:ext cx="2589200" cy="450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09727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p383"/>
          <p:cNvSpPr txBox="1">
            <a:spLocks noGrp="1"/>
          </p:cNvSpPr>
          <p:nvPr>
            <p:ph type="body" idx="2"/>
          </p:nvPr>
        </p:nvSpPr>
        <p:spPr>
          <a:xfrm>
            <a:off x="3388260" y="1748900"/>
            <a:ext cx="2589200" cy="450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09727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p383"/>
          <p:cNvSpPr txBox="1">
            <a:spLocks noGrp="1"/>
          </p:cNvSpPr>
          <p:nvPr>
            <p:ph type="body" idx="3"/>
          </p:nvPr>
        </p:nvSpPr>
        <p:spPr>
          <a:xfrm>
            <a:off x="513633" y="1748900"/>
            <a:ext cx="25892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p383"/>
          <p:cNvSpPr txBox="1">
            <a:spLocks noGrp="1"/>
          </p:cNvSpPr>
          <p:nvPr>
            <p:ph type="body" idx="4"/>
          </p:nvPr>
        </p:nvSpPr>
        <p:spPr>
          <a:xfrm>
            <a:off x="3388260" y="1748900"/>
            <a:ext cx="25892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0" name="Google Shape;2840;p383"/>
          <p:cNvSpPr txBox="1">
            <a:spLocks noGrp="1"/>
          </p:cNvSpPr>
          <p:nvPr>
            <p:ph type="body" idx="5"/>
          </p:nvPr>
        </p:nvSpPr>
        <p:spPr>
          <a:xfrm>
            <a:off x="6262889" y="1748900"/>
            <a:ext cx="2589200" cy="450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09727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1" name="Google Shape;2841;p383"/>
          <p:cNvSpPr txBox="1">
            <a:spLocks noGrp="1"/>
          </p:cNvSpPr>
          <p:nvPr>
            <p:ph type="body" idx="6"/>
          </p:nvPr>
        </p:nvSpPr>
        <p:spPr>
          <a:xfrm>
            <a:off x="9144001" y="1748900"/>
            <a:ext cx="2589200" cy="4508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1097275" rIns="68575" bIns="3427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2" name="Google Shape;2842;p383"/>
          <p:cNvSpPr txBox="1">
            <a:spLocks noGrp="1"/>
          </p:cNvSpPr>
          <p:nvPr>
            <p:ph type="body" idx="7"/>
          </p:nvPr>
        </p:nvSpPr>
        <p:spPr>
          <a:xfrm>
            <a:off x="6262889" y="1748900"/>
            <a:ext cx="25892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p383"/>
          <p:cNvSpPr txBox="1">
            <a:spLocks noGrp="1"/>
          </p:cNvSpPr>
          <p:nvPr>
            <p:ph type="body" idx="8"/>
          </p:nvPr>
        </p:nvSpPr>
        <p:spPr>
          <a:xfrm>
            <a:off x="9144001" y="1748900"/>
            <a:ext cx="25892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4" name="Google Shape;2844;p383"/>
          <p:cNvSpPr txBox="1">
            <a:spLocks noGrp="1"/>
          </p:cNvSpPr>
          <p:nvPr>
            <p:ph type="body" idx="9"/>
          </p:nvPr>
        </p:nvSpPr>
        <p:spPr>
          <a:xfrm>
            <a:off x="1351053" y="1869067"/>
            <a:ext cx="914400" cy="7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5" name="Google Shape;2845;p383"/>
          <p:cNvSpPr txBox="1">
            <a:spLocks noGrp="1"/>
          </p:cNvSpPr>
          <p:nvPr>
            <p:ph type="body" idx="13"/>
          </p:nvPr>
        </p:nvSpPr>
        <p:spPr>
          <a:xfrm>
            <a:off x="4225680" y="1869067"/>
            <a:ext cx="914400" cy="7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6" name="Google Shape;2846;p383"/>
          <p:cNvSpPr txBox="1">
            <a:spLocks noGrp="1"/>
          </p:cNvSpPr>
          <p:nvPr>
            <p:ph type="body" idx="14"/>
          </p:nvPr>
        </p:nvSpPr>
        <p:spPr>
          <a:xfrm>
            <a:off x="7100309" y="1869067"/>
            <a:ext cx="914400" cy="7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7" name="Google Shape;2847;p383"/>
          <p:cNvSpPr txBox="1">
            <a:spLocks noGrp="1"/>
          </p:cNvSpPr>
          <p:nvPr>
            <p:ph type="body" idx="15"/>
          </p:nvPr>
        </p:nvSpPr>
        <p:spPr>
          <a:xfrm>
            <a:off x="9981421" y="1869067"/>
            <a:ext cx="914400" cy="7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8" name="Google Shape;2848;p383"/>
          <p:cNvSpPr txBox="1">
            <a:spLocks noGrp="1"/>
          </p:cNvSpPr>
          <p:nvPr>
            <p:ph type="body" idx="16"/>
          </p:nvPr>
        </p:nvSpPr>
        <p:spPr>
          <a:xfrm>
            <a:off x="398185" y="1119188"/>
            <a:ext cx="109384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6">
    <p:spTree>
      <p:nvGrpSpPr>
        <p:cNvPr id="1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0" name="Google Shape;2850;p384"/>
          <p:cNvSpPr txBox="1">
            <a:spLocks noGrp="1"/>
          </p:cNvSpPr>
          <p:nvPr>
            <p:ph type="body" idx="1"/>
          </p:nvPr>
        </p:nvSpPr>
        <p:spPr>
          <a:xfrm>
            <a:off x="514905" y="1583811"/>
            <a:ext cx="5401200" cy="216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2875" tIns="137150" rIns="1028700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1" name="Google Shape;2851;p384"/>
          <p:cNvSpPr txBox="1">
            <a:spLocks noGrp="1"/>
          </p:cNvSpPr>
          <p:nvPr>
            <p:ph type="body" idx="2"/>
          </p:nvPr>
        </p:nvSpPr>
        <p:spPr>
          <a:xfrm>
            <a:off x="514905" y="4092607"/>
            <a:ext cx="5401200" cy="216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2875" tIns="137150" rIns="1028700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2" name="Google Shape;2852;p384"/>
          <p:cNvSpPr txBox="1">
            <a:spLocks noGrp="1"/>
          </p:cNvSpPr>
          <p:nvPr>
            <p:ph type="body" idx="3"/>
          </p:nvPr>
        </p:nvSpPr>
        <p:spPr>
          <a:xfrm>
            <a:off x="6308539" y="1584853"/>
            <a:ext cx="5401200" cy="216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28700" tIns="137150" rIns="68575" bIns="34275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3" name="Google Shape;2853;p384"/>
          <p:cNvSpPr txBox="1">
            <a:spLocks noGrp="1"/>
          </p:cNvSpPr>
          <p:nvPr>
            <p:ph type="body" idx="4"/>
          </p:nvPr>
        </p:nvSpPr>
        <p:spPr>
          <a:xfrm>
            <a:off x="6308539" y="4092607"/>
            <a:ext cx="5401200" cy="2165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028700" tIns="137150" rIns="68575" bIns="34275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4" name="Google Shape;2854;p384"/>
          <p:cNvSpPr txBox="1">
            <a:spLocks noGrp="1"/>
          </p:cNvSpPr>
          <p:nvPr>
            <p:ph type="title"/>
          </p:nvPr>
        </p:nvSpPr>
        <p:spPr>
          <a:xfrm>
            <a:off x="398323" y="469113"/>
            <a:ext cx="109384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55" name="Google Shape;2855;p384"/>
          <p:cNvSpPr>
            <a:spLocks noGrp="1"/>
          </p:cNvSpPr>
          <p:nvPr>
            <p:ph type="body" idx="5"/>
          </p:nvPr>
        </p:nvSpPr>
        <p:spPr>
          <a:xfrm>
            <a:off x="3928725" y="1747379"/>
            <a:ext cx="4334400" cy="433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6" name="Google Shape;2856;p384"/>
          <p:cNvSpPr txBox="1">
            <a:spLocks noGrp="1"/>
          </p:cNvSpPr>
          <p:nvPr>
            <p:ph type="body" idx="6"/>
          </p:nvPr>
        </p:nvSpPr>
        <p:spPr>
          <a:xfrm>
            <a:off x="398185" y="1119188"/>
            <a:ext cx="109384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WHT Logo">
  <p:cSld name="Photo Pink - WHT Logo"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8" name="Google Shape;2858;p385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859" name="Google Shape;2859;p385"/>
          <p:cNvSpPr/>
          <p:nvPr/>
        </p:nvSpPr>
        <p:spPr>
          <a:xfrm>
            <a:off x="0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0" name="Google Shape;2860;p385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600" cy="2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61" name="Google Shape;2861;p385"/>
          <p:cNvSpPr txBox="1"/>
          <p:nvPr/>
        </p:nvSpPr>
        <p:spPr>
          <a:xfrm>
            <a:off x="11607887" y="6472576"/>
            <a:ext cx="3260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09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09"/>
          <p:cNvSpPr txBox="1">
            <a:spLocks noGrp="1"/>
          </p:cNvSpPr>
          <p:nvPr>
            <p:ph type="body" idx="1"/>
          </p:nvPr>
        </p:nvSpPr>
        <p:spPr>
          <a:xfrm>
            <a:off x="514905" y="1748900"/>
            <a:ext cx="5401108" cy="21579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109"/>
          <p:cNvSpPr txBox="1">
            <a:spLocks noGrp="1"/>
          </p:cNvSpPr>
          <p:nvPr>
            <p:ph type="body" idx="2"/>
          </p:nvPr>
        </p:nvSpPr>
        <p:spPr>
          <a:xfrm>
            <a:off x="6307917" y="1748900"/>
            <a:ext cx="5401108" cy="21579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109"/>
          <p:cNvSpPr txBox="1">
            <a:spLocks noGrp="1"/>
          </p:cNvSpPr>
          <p:nvPr>
            <p:ph type="body" idx="3"/>
          </p:nvPr>
        </p:nvSpPr>
        <p:spPr>
          <a:xfrm>
            <a:off x="514905" y="4074417"/>
            <a:ext cx="5401108" cy="21579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Google Shape;245;p109"/>
          <p:cNvSpPr txBox="1">
            <a:spLocks noGrp="1"/>
          </p:cNvSpPr>
          <p:nvPr>
            <p:ph type="body" idx="4"/>
          </p:nvPr>
        </p:nvSpPr>
        <p:spPr>
          <a:xfrm>
            <a:off x="6307917" y="4074417"/>
            <a:ext cx="5401108" cy="21579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Google Shape;246;p109"/>
          <p:cNvSpPr txBox="1">
            <a:spLocks noGrp="1"/>
          </p:cNvSpPr>
          <p:nvPr>
            <p:ph type="body" idx="5"/>
          </p:nvPr>
        </p:nvSpPr>
        <p:spPr>
          <a:xfrm>
            <a:off x="513634" y="4074417"/>
            <a:ext cx="5401096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" name="Google Shape;247;p109"/>
          <p:cNvSpPr txBox="1">
            <a:spLocks noGrp="1"/>
          </p:cNvSpPr>
          <p:nvPr>
            <p:ph type="body" idx="6"/>
          </p:nvPr>
        </p:nvSpPr>
        <p:spPr>
          <a:xfrm>
            <a:off x="514917" y="1748900"/>
            <a:ext cx="5401096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p109"/>
          <p:cNvSpPr txBox="1">
            <a:spLocks noGrp="1"/>
          </p:cNvSpPr>
          <p:nvPr>
            <p:ph type="body" idx="7"/>
          </p:nvPr>
        </p:nvSpPr>
        <p:spPr>
          <a:xfrm>
            <a:off x="6307917" y="1748900"/>
            <a:ext cx="5401723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109"/>
          <p:cNvSpPr txBox="1">
            <a:spLocks noGrp="1"/>
          </p:cNvSpPr>
          <p:nvPr>
            <p:ph type="body" idx="8"/>
          </p:nvPr>
        </p:nvSpPr>
        <p:spPr>
          <a:xfrm>
            <a:off x="6307917" y="4074417"/>
            <a:ext cx="5401723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Google Shape;250;p109"/>
          <p:cNvSpPr txBox="1">
            <a:spLocks noGrp="1"/>
          </p:cNvSpPr>
          <p:nvPr>
            <p:ph type="body" idx="9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BLK Logo">
  <p:cSld name="Photo Pink - BLK Logo">
    <p:bg>
      <p:bgPr>
        <a:solidFill>
          <a:schemeClr val="dk1"/>
        </a:solidFill>
        <a:effectLst/>
      </p:bgPr>
    </p:bg>
    <p:spTree>
      <p:nvGrpSpPr>
        <p:cNvPr id="1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p386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864" name="Google Shape;2864;p386"/>
          <p:cNvSpPr/>
          <p:nvPr/>
        </p:nvSpPr>
        <p:spPr>
          <a:xfrm>
            <a:off x="1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5" name="Google Shape;2865;p386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600" cy="20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66" name="Google Shape;2866;p386"/>
          <p:cNvSpPr txBox="1"/>
          <p:nvPr/>
        </p:nvSpPr>
        <p:spPr>
          <a:xfrm>
            <a:off x="11607887" y="6472576"/>
            <a:ext cx="3260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Blue - BLK Logo">
  <p:cSld name="Photo Blue - BLK Logo">
    <p:bg>
      <p:bgPr>
        <a:solidFill>
          <a:schemeClr val="dk1"/>
        </a:solidFill>
        <a:effectLst/>
      </p:bgPr>
    </p:bg>
    <p:spTree>
      <p:nvGrpSpPr>
        <p:cNvPr id="1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p387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869" name="Google Shape;2869;p387"/>
          <p:cNvSpPr txBox="1"/>
          <p:nvPr/>
        </p:nvSpPr>
        <p:spPr>
          <a:xfrm>
            <a:off x="11607887" y="6472576"/>
            <a:ext cx="3260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0" name="Google Shape;2870;p387"/>
          <p:cNvSpPr/>
          <p:nvPr/>
        </p:nvSpPr>
        <p:spPr>
          <a:xfrm>
            <a:off x="1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1" name="Google Shape;2871;p387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600" cy="17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867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 Bullet Content Line" type="obj">
  <p:cSld name="OBJECT">
    <p:spTree>
      <p:nvGrpSpPr>
        <p:cNvPr id="1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388"/>
          <p:cNvSpPr txBox="1">
            <a:spLocks noGrp="1"/>
          </p:cNvSpPr>
          <p:nvPr>
            <p:ph type="title"/>
          </p:nvPr>
        </p:nvSpPr>
        <p:spPr>
          <a:xfrm>
            <a:off x="621793" y="17328"/>
            <a:ext cx="10664800" cy="7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74" name="Google Shape;2874;p388"/>
          <p:cNvSpPr txBox="1">
            <a:spLocks noGrp="1"/>
          </p:cNvSpPr>
          <p:nvPr>
            <p:ph type="body" idx="1"/>
          </p:nvPr>
        </p:nvSpPr>
        <p:spPr>
          <a:xfrm>
            <a:off x="609600" y="914399"/>
            <a:ext cx="11350800" cy="5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5" name="Google Shape;2875;p38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6" name="Google Shape;2876;p388"/>
          <p:cNvSpPr txBox="1">
            <a:spLocks noGrp="1"/>
          </p:cNvSpPr>
          <p:nvPr>
            <p:ph type="sldNum" idx="12"/>
          </p:nvPr>
        </p:nvSpPr>
        <p:spPr>
          <a:xfrm>
            <a:off x="9115552" y="6356351"/>
            <a:ext cx="2844800" cy="3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77" name="Google Shape;2877;p3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64299" y="82646"/>
            <a:ext cx="596053" cy="58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8" name="Google Shape;2878;p3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64299" y="82646"/>
            <a:ext cx="596053" cy="588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9" name="Google Shape;2879;p3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785858"/>
            <a:ext cx="12191999" cy="60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">
  <p:cSld name="Section Header 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2"/>
          <p:cNvSpPr/>
          <p:nvPr/>
        </p:nvSpPr>
        <p:spPr>
          <a:xfrm>
            <a:off x="-2" y="0"/>
            <a:ext cx="12192001" cy="6867144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82"/>
          <p:cNvSpPr txBox="1">
            <a:spLocks noGrp="1"/>
          </p:cNvSpPr>
          <p:nvPr>
            <p:ph type="body" idx="1"/>
          </p:nvPr>
        </p:nvSpPr>
        <p:spPr>
          <a:xfrm>
            <a:off x="695391" y="3460580"/>
            <a:ext cx="914400" cy="201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82"/>
          <p:cNvSpPr txBox="1">
            <a:spLocks noGrp="1"/>
          </p:cNvSpPr>
          <p:nvPr>
            <p:ph type="ctrTitle"/>
          </p:nvPr>
        </p:nvSpPr>
        <p:spPr>
          <a:xfrm>
            <a:off x="1871161" y="4092957"/>
            <a:ext cx="5648226" cy="75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2"/>
          <p:cNvSpPr txBox="1"/>
          <p:nvPr/>
        </p:nvSpPr>
        <p:spPr>
          <a:xfrm>
            <a:off x="188012" y="6610588"/>
            <a:ext cx="54553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82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8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0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10"/>
          <p:cNvSpPr txBox="1">
            <a:spLocks noGrp="1"/>
          </p:cNvSpPr>
          <p:nvPr>
            <p:ph type="body" idx="1"/>
          </p:nvPr>
        </p:nvSpPr>
        <p:spPr>
          <a:xfrm>
            <a:off x="513633" y="1748900"/>
            <a:ext cx="2589240" cy="45090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" name="Google Shape;254;p110"/>
          <p:cNvSpPr txBox="1">
            <a:spLocks noGrp="1"/>
          </p:cNvSpPr>
          <p:nvPr>
            <p:ph type="body" idx="2"/>
          </p:nvPr>
        </p:nvSpPr>
        <p:spPr>
          <a:xfrm>
            <a:off x="3388260" y="1748900"/>
            <a:ext cx="2589240" cy="45090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" name="Google Shape;255;p110"/>
          <p:cNvSpPr txBox="1">
            <a:spLocks noGrp="1"/>
          </p:cNvSpPr>
          <p:nvPr>
            <p:ph type="body" idx="3"/>
          </p:nvPr>
        </p:nvSpPr>
        <p:spPr>
          <a:xfrm>
            <a:off x="513633" y="1748900"/>
            <a:ext cx="2589240" cy="12984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" name="Google Shape;256;p110"/>
          <p:cNvSpPr txBox="1">
            <a:spLocks noGrp="1"/>
          </p:cNvSpPr>
          <p:nvPr>
            <p:ph type="body" idx="4"/>
          </p:nvPr>
        </p:nvSpPr>
        <p:spPr>
          <a:xfrm>
            <a:off x="3388260" y="1748900"/>
            <a:ext cx="2589240" cy="12984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Google Shape;257;p110"/>
          <p:cNvSpPr txBox="1">
            <a:spLocks noGrp="1"/>
          </p:cNvSpPr>
          <p:nvPr>
            <p:ph type="body" idx="5"/>
          </p:nvPr>
        </p:nvSpPr>
        <p:spPr>
          <a:xfrm>
            <a:off x="6262889" y="1748900"/>
            <a:ext cx="2589240" cy="45090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" name="Google Shape;258;p110"/>
          <p:cNvSpPr txBox="1">
            <a:spLocks noGrp="1"/>
          </p:cNvSpPr>
          <p:nvPr>
            <p:ph type="body" idx="6"/>
          </p:nvPr>
        </p:nvSpPr>
        <p:spPr>
          <a:xfrm>
            <a:off x="9144001" y="1748900"/>
            <a:ext cx="2589240" cy="450902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110"/>
          <p:cNvSpPr txBox="1">
            <a:spLocks noGrp="1"/>
          </p:cNvSpPr>
          <p:nvPr>
            <p:ph type="body" idx="7"/>
          </p:nvPr>
        </p:nvSpPr>
        <p:spPr>
          <a:xfrm>
            <a:off x="6262889" y="1748900"/>
            <a:ext cx="2589240" cy="12984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110"/>
          <p:cNvSpPr txBox="1">
            <a:spLocks noGrp="1"/>
          </p:cNvSpPr>
          <p:nvPr>
            <p:ph type="body" idx="8"/>
          </p:nvPr>
        </p:nvSpPr>
        <p:spPr>
          <a:xfrm>
            <a:off x="9144001" y="1748900"/>
            <a:ext cx="2589240" cy="12984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110"/>
          <p:cNvSpPr txBox="1">
            <a:spLocks noGrp="1"/>
          </p:cNvSpPr>
          <p:nvPr>
            <p:ph type="body" idx="9"/>
          </p:nvPr>
        </p:nvSpPr>
        <p:spPr>
          <a:xfrm>
            <a:off x="1351053" y="1869066"/>
            <a:ext cx="914400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Google Shape;262;p110"/>
          <p:cNvSpPr txBox="1">
            <a:spLocks noGrp="1"/>
          </p:cNvSpPr>
          <p:nvPr>
            <p:ph type="body" idx="13"/>
          </p:nvPr>
        </p:nvSpPr>
        <p:spPr>
          <a:xfrm>
            <a:off x="4225680" y="1869066"/>
            <a:ext cx="914400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" name="Google Shape;263;p110"/>
          <p:cNvSpPr txBox="1">
            <a:spLocks noGrp="1"/>
          </p:cNvSpPr>
          <p:nvPr>
            <p:ph type="body" idx="14"/>
          </p:nvPr>
        </p:nvSpPr>
        <p:spPr>
          <a:xfrm>
            <a:off x="7100309" y="1869066"/>
            <a:ext cx="914400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110"/>
          <p:cNvSpPr txBox="1">
            <a:spLocks noGrp="1"/>
          </p:cNvSpPr>
          <p:nvPr>
            <p:ph type="body" idx="15"/>
          </p:nvPr>
        </p:nvSpPr>
        <p:spPr>
          <a:xfrm>
            <a:off x="9981421" y="1869066"/>
            <a:ext cx="914400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110"/>
          <p:cNvSpPr txBox="1">
            <a:spLocks noGrp="1"/>
          </p:cNvSpPr>
          <p:nvPr>
            <p:ph type="body" idx="16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9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1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11"/>
          <p:cNvSpPr txBox="1">
            <a:spLocks noGrp="1"/>
          </p:cNvSpPr>
          <p:nvPr>
            <p:ph type="body" idx="1"/>
          </p:nvPr>
        </p:nvSpPr>
        <p:spPr>
          <a:xfrm>
            <a:off x="513633" y="1747684"/>
            <a:ext cx="3557016" cy="45102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219455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Google Shape;269;p111"/>
          <p:cNvSpPr txBox="1">
            <a:spLocks noGrp="1"/>
          </p:cNvSpPr>
          <p:nvPr>
            <p:ph type="body" idx="2"/>
          </p:nvPr>
        </p:nvSpPr>
        <p:spPr>
          <a:xfrm>
            <a:off x="4317546" y="1747684"/>
            <a:ext cx="3557016" cy="45102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219455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111"/>
          <p:cNvSpPr txBox="1">
            <a:spLocks noGrp="1"/>
          </p:cNvSpPr>
          <p:nvPr>
            <p:ph type="body" idx="3"/>
          </p:nvPr>
        </p:nvSpPr>
        <p:spPr>
          <a:xfrm>
            <a:off x="513633" y="1747684"/>
            <a:ext cx="3557016" cy="12996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111"/>
          <p:cNvSpPr txBox="1">
            <a:spLocks noGrp="1"/>
          </p:cNvSpPr>
          <p:nvPr>
            <p:ph type="body" idx="4"/>
          </p:nvPr>
        </p:nvSpPr>
        <p:spPr>
          <a:xfrm>
            <a:off x="4317546" y="1747684"/>
            <a:ext cx="3557016" cy="12996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111"/>
          <p:cNvSpPr txBox="1">
            <a:spLocks noGrp="1"/>
          </p:cNvSpPr>
          <p:nvPr>
            <p:ph type="body" idx="5"/>
          </p:nvPr>
        </p:nvSpPr>
        <p:spPr>
          <a:xfrm>
            <a:off x="8176334" y="1747684"/>
            <a:ext cx="3557016" cy="451024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219455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111"/>
          <p:cNvSpPr txBox="1">
            <a:spLocks noGrp="1"/>
          </p:cNvSpPr>
          <p:nvPr>
            <p:ph type="body" idx="6"/>
          </p:nvPr>
        </p:nvSpPr>
        <p:spPr>
          <a:xfrm>
            <a:off x="8176334" y="1747684"/>
            <a:ext cx="3557016" cy="12996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" name="Google Shape;274;p111"/>
          <p:cNvSpPr txBox="1">
            <a:spLocks noGrp="1"/>
          </p:cNvSpPr>
          <p:nvPr>
            <p:ph type="body" idx="7"/>
          </p:nvPr>
        </p:nvSpPr>
        <p:spPr>
          <a:xfrm>
            <a:off x="709923" y="3222409"/>
            <a:ext cx="3171124" cy="55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5" name="Google Shape;275;p111"/>
          <p:cNvSpPr txBox="1">
            <a:spLocks noGrp="1"/>
          </p:cNvSpPr>
          <p:nvPr>
            <p:ph type="body" idx="8"/>
          </p:nvPr>
        </p:nvSpPr>
        <p:spPr>
          <a:xfrm>
            <a:off x="4510438" y="3222409"/>
            <a:ext cx="3171124" cy="55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111"/>
          <p:cNvSpPr txBox="1">
            <a:spLocks noGrp="1"/>
          </p:cNvSpPr>
          <p:nvPr>
            <p:ph type="body" idx="9"/>
          </p:nvPr>
        </p:nvSpPr>
        <p:spPr>
          <a:xfrm>
            <a:off x="8366960" y="3222409"/>
            <a:ext cx="3171124" cy="55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Google Shape;277;p111"/>
          <p:cNvSpPr txBox="1">
            <a:spLocks noGrp="1"/>
          </p:cNvSpPr>
          <p:nvPr>
            <p:ph type="body" idx="13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10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2"/>
          <p:cNvSpPr txBox="1">
            <a:spLocks noGrp="1"/>
          </p:cNvSpPr>
          <p:nvPr>
            <p:ph type="body" idx="1"/>
          </p:nvPr>
        </p:nvSpPr>
        <p:spPr>
          <a:xfrm>
            <a:off x="514905" y="1583810"/>
            <a:ext cx="5401108" cy="2165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50" tIns="182875" rIns="13716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" name="Google Shape;280;p112"/>
          <p:cNvSpPr txBox="1">
            <a:spLocks noGrp="1"/>
          </p:cNvSpPr>
          <p:nvPr>
            <p:ph type="body" idx="2"/>
          </p:nvPr>
        </p:nvSpPr>
        <p:spPr>
          <a:xfrm>
            <a:off x="514905" y="4092606"/>
            <a:ext cx="5401108" cy="2165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50" tIns="182875" rIns="13716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" name="Google Shape;281;p112"/>
          <p:cNvSpPr txBox="1">
            <a:spLocks noGrp="1"/>
          </p:cNvSpPr>
          <p:nvPr>
            <p:ph type="body" idx="3"/>
          </p:nvPr>
        </p:nvSpPr>
        <p:spPr>
          <a:xfrm>
            <a:off x="6308539" y="1584854"/>
            <a:ext cx="5401108" cy="2165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600" tIns="182875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112"/>
          <p:cNvSpPr txBox="1">
            <a:spLocks noGrp="1"/>
          </p:cNvSpPr>
          <p:nvPr>
            <p:ph type="body" idx="4"/>
          </p:nvPr>
        </p:nvSpPr>
        <p:spPr>
          <a:xfrm>
            <a:off x="6308539" y="4092606"/>
            <a:ext cx="5401108" cy="2165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600" tIns="182875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112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12"/>
          <p:cNvSpPr>
            <a:spLocks noGrp="1"/>
          </p:cNvSpPr>
          <p:nvPr>
            <p:ph type="body" idx="5"/>
          </p:nvPr>
        </p:nvSpPr>
        <p:spPr>
          <a:xfrm>
            <a:off x="3928725" y="1747378"/>
            <a:ext cx="4334549" cy="4334549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Google Shape;285;p112"/>
          <p:cNvSpPr txBox="1">
            <a:spLocks noGrp="1"/>
          </p:cNvSpPr>
          <p:nvPr>
            <p:ph type="body" idx="6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1_Two Conten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3"/>
          <p:cNvSpPr/>
          <p:nvPr/>
        </p:nvSpPr>
        <p:spPr>
          <a:xfrm>
            <a:off x="0" y="0"/>
            <a:ext cx="6229815" cy="68654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13"/>
          <p:cNvSpPr txBox="1">
            <a:spLocks noGrp="1"/>
          </p:cNvSpPr>
          <p:nvPr>
            <p:ph type="title"/>
          </p:nvPr>
        </p:nvSpPr>
        <p:spPr>
          <a:xfrm>
            <a:off x="293987" y="1476399"/>
            <a:ext cx="3856685" cy="1095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13"/>
          <p:cNvSpPr txBox="1">
            <a:spLocks noGrp="1"/>
          </p:cNvSpPr>
          <p:nvPr>
            <p:ph type="body" idx="1"/>
          </p:nvPr>
        </p:nvSpPr>
        <p:spPr>
          <a:xfrm>
            <a:off x="293987" y="2620846"/>
            <a:ext cx="3856685" cy="171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113"/>
          <p:cNvSpPr txBox="1">
            <a:spLocks noGrp="1"/>
          </p:cNvSpPr>
          <p:nvPr>
            <p:ph type="body" idx="2"/>
          </p:nvPr>
        </p:nvSpPr>
        <p:spPr>
          <a:xfrm>
            <a:off x="7482348" y="1613231"/>
            <a:ext cx="3838813" cy="341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113"/>
          <p:cNvSpPr txBox="1"/>
          <p:nvPr/>
        </p:nvSpPr>
        <p:spPr>
          <a:xfrm>
            <a:off x="188012" y="6610588"/>
            <a:ext cx="54553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13"/>
          <p:cNvSpPr/>
          <p:nvPr/>
        </p:nvSpPr>
        <p:spPr>
          <a:xfrm>
            <a:off x="11378235" y="34363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13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ize chart">
  <p:cSld name="Full size char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4"/>
          <p:cNvSpPr>
            <a:spLocks noGrp="1"/>
          </p:cNvSpPr>
          <p:nvPr>
            <p:ph type="chart" idx="2"/>
          </p:nvPr>
        </p:nvSpPr>
        <p:spPr>
          <a:xfrm>
            <a:off x="398463" y="1748900"/>
            <a:ext cx="11383962" cy="471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6" name="Google Shape;296;p114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114"/>
          <p:cNvSpPr txBox="1">
            <a:spLocks noGrp="1"/>
          </p:cNvSpPr>
          <p:nvPr>
            <p:ph type="body" idx="1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WHT Logo">
  <p:cSld name="Photo Pink - WHT Logo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5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656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00" name="Google Shape;300;p115"/>
          <p:cNvSpPr/>
          <p:nvPr/>
        </p:nvSpPr>
        <p:spPr>
          <a:xfrm>
            <a:off x="0" y="4035552"/>
            <a:ext cx="3267455" cy="28224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15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75" cy="204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15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BLK Logo">
  <p:cSld name="Photo Pink - BLK Logo">
    <p:bg>
      <p:bgPr>
        <a:solidFill>
          <a:schemeClr val="dk1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6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656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05" name="Google Shape;305;p116"/>
          <p:cNvSpPr/>
          <p:nvPr/>
        </p:nvSpPr>
        <p:spPr>
          <a:xfrm>
            <a:off x="1" y="4035552"/>
            <a:ext cx="3267454" cy="28224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116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75" cy="2047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16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Blue - BLK Logo">
  <p:cSld name="Photo Blue - BLK Logo">
    <p:bg>
      <p:bgPr>
        <a:solidFill>
          <a:schemeClr val="dk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7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656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10" name="Google Shape;310;p117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117"/>
          <p:cNvSpPr/>
          <p:nvPr/>
        </p:nvSpPr>
        <p:spPr>
          <a:xfrm>
            <a:off x="1" y="4035552"/>
            <a:ext cx="3267454" cy="28224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17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75" cy="1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5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85"/>
          <p:cNvSpPr txBox="1">
            <a:spLocks noGrp="1"/>
          </p:cNvSpPr>
          <p:nvPr>
            <p:ph type="body" idx="1"/>
          </p:nvPr>
        </p:nvSpPr>
        <p:spPr>
          <a:xfrm>
            <a:off x="398463" y="1748900"/>
            <a:ext cx="109188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" name="Google Shape;322;p85"/>
          <p:cNvSpPr txBox="1">
            <a:spLocks noGrp="1"/>
          </p:cNvSpPr>
          <p:nvPr>
            <p:ph type="subTitle" idx="2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 1">
    <p:bg>
      <p:bgPr>
        <a:solidFill>
          <a:schemeClr val="lt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2767" y="889200"/>
            <a:ext cx="2514034" cy="125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4600" y="700100"/>
            <a:ext cx="1796100" cy="206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43"/>
          <p:cNvPicPr preferRelativeResize="0"/>
          <p:nvPr/>
        </p:nvPicPr>
        <p:blipFill rotWithShape="1">
          <a:blip r:embed="rId4">
            <a:alphaModFix/>
          </a:blip>
          <a:srcRect t="76539"/>
          <a:stretch/>
        </p:blipFill>
        <p:spPr>
          <a:xfrm>
            <a:off x="5067200" y="0"/>
            <a:ext cx="6335333" cy="170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43"/>
          <p:cNvPicPr preferRelativeResize="0"/>
          <p:nvPr/>
        </p:nvPicPr>
        <p:blipFill rotWithShape="1">
          <a:blip r:embed="rId5">
            <a:alphaModFix/>
          </a:blip>
          <a:srcRect r="8306" b="38134"/>
          <a:stretch/>
        </p:blipFill>
        <p:spPr>
          <a:xfrm>
            <a:off x="8117900" y="3740033"/>
            <a:ext cx="4074100" cy="311796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143"/>
          <p:cNvSpPr txBox="1">
            <a:spLocks noGrp="1"/>
          </p:cNvSpPr>
          <p:nvPr>
            <p:ph type="title"/>
          </p:nvPr>
        </p:nvSpPr>
        <p:spPr>
          <a:xfrm>
            <a:off x="932967" y="2242400"/>
            <a:ext cx="96447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143"/>
          <p:cNvSpPr txBox="1">
            <a:spLocks noGrp="1"/>
          </p:cNvSpPr>
          <p:nvPr>
            <p:ph type="subTitle" idx="1"/>
          </p:nvPr>
        </p:nvSpPr>
        <p:spPr>
          <a:xfrm>
            <a:off x="932967" y="3091283"/>
            <a:ext cx="5459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143"/>
          <p:cNvSpPr txBox="1">
            <a:spLocks noGrp="1"/>
          </p:cNvSpPr>
          <p:nvPr>
            <p:ph type="subTitle" idx="2"/>
          </p:nvPr>
        </p:nvSpPr>
        <p:spPr>
          <a:xfrm>
            <a:off x="932967" y="3920733"/>
            <a:ext cx="435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143"/>
          <p:cNvSpPr txBox="1">
            <a:spLocks noGrp="1"/>
          </p:cNvSpPr>
          <p:nvPr>
            <p:ph type="subTitle" idx="3"/>
          </p:nvPr>
        </p:nvSpPr>
        <p:spPr>
          <a:xfrm>
            <a:off x="932967" y="4528733"/>
            <a:ext cx="51648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143"/>
          <p:cNvSpPr txBox="1"/>
          <p:nvPr/>
        </p:nvSpPr>
        <p:spPr>
          <a:xfrm>
            <a:off x="1032769" y="6488783"/>
            <a:ext cx="556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5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3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3"/>
          <p:cNvSpPr txBox="1">
            <a:spLocks noGrp="1"/>
          </p:cNvSpPr>
          <p:nvPr>
            <p:ph type="body" idx="1"/>
          </p:nvPr>
        </p:nvSpPr>
        <p:spPr>
          <a:xfrm>
            <a:off x="513633" y="1748900"/>
            <a:ext cx="2589240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83"/>
          <p:cNvSpPr txBox="1">
            <a:spLocks noGrp="1"/>
          </p:cNvSpPr>
          <p:nvPr>
            <p:ph type="body" idx="2"/>
          </p:nvPr>
        </p:nvSpPr>
        <p:spPr>
          <a:xfrm>
            <a:off x="3388261" y="1748900"/>
            <a:ext cx="2589240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83"/>
          <p:cNvSpPr txBox="1">
            <a:spLocks noGrp="1"/>
          </p:cNvSpPr>
          <p:nvPr>
            <p:ph type="body" idx="3"/>
          </p:nvPr>
        </p:nvSpPr>
        <p:spPr>
          <a:xfrm>
            <a:off x="513633" y="1748900"/>
            <a:ext cx="2589240" cy="129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83"/>
          <p:cNvSpPr txBox="1">
            <a:spLocks noGrp="1"/>
          </p:cNvSpPr>
          <p:nvPr>
            <p:ph type="body" idx="4"/>
          </p:nvPr>
        </p:nvSpPr>
        <p:spPr>
          <a:xfrm>
            <a:off x="3388261" y="1748900"/>
            <a:ext cx="2589240" cy="129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83"/>
          <p:cNvSpPr txBox="1">
            <a:spLocks noGrp="1"/>
          </p:cNvSpPr>
          <p:nvPr>
            <p:ph type="body" idx="5"/>
          </p:nvPr>
        </p:nvSpPr>
        <p:spPr>
          <a:xfrm>
            <a:off x="6262889" y="1748900"/>
            <a:ext cx="2589240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3"/>
          <p:cNvSpPr txBox="1">
            <a:spLocks noGrp="1"/>
          </p:cNvSpPr>
          <p:nvPr>
            <p:ph type="body" idx="6"/>
          </p:nvPr>
        </p:nvSpPr>
        <p:spPr>
          <a:xfrm>
            <a:off x="9144001" y="1748900"/>
            <a:ext cx="2589240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83"/>
          <p:cNvSpPr txBox="1">
            <a:spLocks noGrp="1"/>
          </p:cNvSpPr>
          <p:nvPr>
            <p:ph type="body" idx="7"/>
          </p:nvPr>
        </p:nvSpPr>
        <p:spPr>
          <a:xfrm>
            <a:off x="6262889" y="1748900"/>
            <a:ext cx="2589240" cy="129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83"/>
          <p:cNvSpPr txBox="1">
            <a:spLocks noGrp="1"/>
          </p:cNvSpPr>
          <p:nvPr>
            <p:ph type="body" idx="8"/>
          </p:nvPr>
        </p:nvSpPr>
        <p:spPr>
          <a:xfrm>
            <a:off x="9144001" y="1748900"/>
            <a:ext cx="2589240" cy="129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83"/>
          <p:cNvSpPr txBox="1">
            <a:spLocks noGrp="1"/>
          </p:cNvSpPr>
          <p:nvPr>
            <p:ph type="body" idx="9"/>
          </p:nvPr>
        </p:nvSpPr>
        <p:spPr>
          <a:xfrm>
            <a:off x="1361833" y="1869066"/>
            <a:ext cx="892841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83"/>
          <p:cNvSpPr txBox="1">
            <a:spLocks noGrp="1"/>
          </p:cNvSpPr>
          <p:nvPr>
            <p:ph type="body" idx="13"/>
          </p:nvPr>
        </p:nvSpPr>
        <p:spPr>
          <a:xfrm>
            <a:off x="4236461" y="1869066"/>
            <a:ext cx="892841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3"/>
          <p:cNvSpPr txBox="1">
            <a:spLocks noGrp="1"/>
          </p:cNvSpPr>
          <p:nvPr>
            <p:ph type="body" idx="14"/>
          </p:nvPr>
        </p:nvSpPr>
        <p:spPr>
          <a:xfrm>
            <a:off x="7111089" y="1869066"/>
            <a:ext cx="892841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83"/>
          <p:cNvSpPr txBox="1">
            <a:spLocks noGrp="1"/>
          </p:cNvSpPr>
          <p:nvPr>
            <p:ph type="body" idx="15"/>
          </p:nvPr>
        </p:nvSpPr>
        <p:spPr>
          <a:xfrm>
            <a:off x="9992201" y="1869066"/>
            <a:ext cx="892841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83"/>
          <p:cNvSpPr txBox="1">
            <a:spLocks noGrp="1"/>
          </p:cNvSpPr>
          <p:nvPr>
            <p:ph type="body" idx="16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144"/>
          <p:cNvPicPr preferRelativeResize="0"/>
          <p:nvPr/>
        </p:nvPicPr>
        <p:blipFill rotWithShape="1">
          <a:blip r:embed="rId2">
            <a:alphaModFix/>
          </a:blip>
          <a:srcRect b="34891"/>
          <a:stretch/>
        </p:blipFill>
        <p:spPr>
          <a:xfrm>
            <a:off x="9141754" y="5299753"/>
            <a:ext cx="2516080" cy="157391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44"/>
          <p:cNvSpPr txBox="1"/>
          <p:nvPr/>
        </p:nvSpPr>
        <p:spPr>
          <a:xfrm>
            <a:off x="893927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824401" cy="688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2767" y="889200"/>
            <a:ext cx="2514034" cy="125703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44"/>
          <p:cNvSpPr txBox="1">
            <a:spLocks noGrp="1"/>
          </p:cNvSpPr>
          <p:nvPr>
            <p:ph type="title"/>
          </p:nvPr>
        </p:nvSpPr>
        <p:spPr>
          <a:xfrm>
            <a:off x="932967" y="2242400"/>
            <a:ext cx="96447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144"/>
          <p:cNvSpPr txBox="1">
            <a:spLocks noGrp="1"/>
          </p:cNvSpPr>
          <p:nvPr>
            <p:ph type="subTitle" idx="1"/>
          </p:nvPr>
        </p:nvSpPr>
        <p:spPr>
          <a:xfrm>
            <a:off x="932967" y="3091283"/>
            <a:ext cx="5459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1" name="Google Shape;341;p144"/>
          <p:cNvSpPr txBox="1">
            <a:spLocks noGrp="1"/>
          </p:cNvSpPr>
          <p:nvPr>
            <p:ph type="subTitle" idx="2"/>
          </p:nvPr>
        </p:nvSpPr>
        <p:spPr>
          <a:xfrm>
            <a:off x="932967" y="3920733"/>
            <a:ext cx="435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144"/>
          <p:cNvSpPr txBox="1">
            <a:spLocks noGrp="1"/>
          </p:cNvSpPr>
          <p:nvPr>
            <p:ph type="subTitle" idx="3"/>
          </p:nvPr>
        </p:nvSpPr>
        <p:spPr>
          <a:xfrm>
            <a:off x="932967" y="4528733"/>
            <a:ext cx="51648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3" name="Google Shape;343;p144"/>
          <p:cNvSpPr/>
          <p:nvPr/>
        </p:nvSpPr>
        <p:spPr>
          <a:xfrm>
            <a:off x="0" y="5515200"/>
            <a:ext cx="2323200" cy="1358400"/>
          </a:xfrm>
          <a:prstGeom prst="rtTriangle">
            <a:avLst/>
          </a:prstGeom>
          <a:solidFill>
            <a:srgbClr val="F9842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44"/>
          <p:cNvSpPr txBox="1"/>
          <p:nvPr/>
        </p:nvSpPr>
        <p:spPr>
          <a:xfrm>
            <a:off x="1032769" y="6488783"/>
            <a:ext cx="556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145"/>
          <p:cNvPicPr preferRelativeResize="0"/>
          <p:nvPr/>
        </p:nvPicPr>
        <p:blipFill rotWithShape="1">
          <a:blip r:embed="rId2">
            <a:alphaModFix/>
          </a:blip>
          <a:srcRect l="25892" b="58754"/>
          <a:stretch/>
        </p:blipFill>
        <p:spPr>
          <a:xfrm>
            <a:off x="0" y="3831100"/>
            <a:ext cx="4751000" cy="3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45"/>
          <p:cNvPicPr preferRelativeResize="0"/>
          <p:nvPr/>
        </p:nvPicPr>
        <p:blipFill rotWithShape="1">
          <a:blip r:embed="rId3">
            <a:alphaModFix/>
          </a:blip>
          <a:srcRect l="28276" t="815" r="-5915" b="58630"/>
          <a:stretch/>
        </p:blipFill>
        <p:spPr>
          <a:xfrm>
            <a:off x="0" y="3531233"/>
            <a:ext cx="5185366" cy="3326767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45"/>
          <p:cNvSpPr txBox="1"/>
          <p:nvPr/>
        </p:nvSpPr>
        <p:spPr>
          <a:xfrm>
            <a:off x="169369" y="6488783"/>
            <a:ext cx="556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145"/>
          <p:cNvPicPr preferRelativeResize="0"/>
          <p:nvPr/>
        </p:nvPicPr>
        <p:blipFill rotWithShape="1">
          <a:blip r:embed="rId4">
            <a:alphaModFix/>
          </a:blip>
          <a:srcRect t="83635" r="14617" b="-1231"/>
          <a:stretch/>
        </p:blipFill>
        <p:spPr>
          <a:xfrm>
            <a:off x="7462733" y="0"/>
            <a:ext cx="4751001" cy="1647266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45"/>
          <p:cNvSpPr txBox="1">
            <a:spLocks noGrp="1"/>
          </p:cNvSpPr>
          <p:nvPr>
            <p:ph type="title"/>
          </p:nvPr>
        </p:nvSpPr>
        <p:spPr>
          <a:xfrm>
            <a:off x="1034567" y="2599200"/>
            <a:ext cx="46992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45"/>
          <p:cNvSpPr txBox="1">
            <a:spLocks noGrp="1"/>
          </p:cNvSpPr>
          <p:nvPr>
            <p:ph type="subTitle" idx="1"/>
          </p:nvPr>
        </p:nvSpPr>
        <p:spPr>
          <a:xfrm>
            <a:off x="7462733" y="2599200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145"/>
          <p:cNvSpPr txBox="1">
            <a:spLocks noGrp="1"/>
          </p:cNvSpPr>
          <p:nvPr>
            <p:ph type="subTitle" idx="2"/>
          </p:nvPr>
        </p:nvSpPr>
        <p:spPr>
          <a:xfrm>
            <a:off x="7462733" y="3055961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145"/>
          <p:cNvSpPr txBox="1">
            <a:spLocks noGrp="1"/>
          </p:cNvSpPr>
          <p:nvPr>
            <p:ph type="subTitle" idx="3"/>
          </p:nvPr>
        </p:nvSpPr>
        <p:spPr>
          <a:xfrm>
            <a:off x="7462733" y="3512722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145"/>
          <p:cNvSpPr txBox="1">
            <a:spLocks noGrp="1"/>
          </p:cNvSpPr>
          <p:nvPr>
            <p:ph type="subTitle" idx="4"/>
          </p:nvPr>
        </p:nvSpPr>
        <p:spPr>
          <a:xfrm>
            <a:off x="7462733" y="3969483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145"/>
          <p:cNvSpPr txBox="1">
            <a:spLocks noGrp="1"/>
          </p:cNvSpPr>
          <p:nvPr>
            <p:ph type="subTitle" idx="5"/>
          </p:nvPr>
        </p:nvSpPr>
        <p:spPr>
          <a:xfrm>
            <a:off x="7462733" y="4426243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6" name="Google Shape;356;p145"/>
          <p:cNvSpPr txBox="1">
            <a:spLocks noGrp="1"/>
          </p:cNvSpPr>
          <p:nvPr>
            <p:ph type="subTitle" idx="6"/>
          </p:nvPr>
        </p:nvSpPr>
        <p:spPr>
          <a:xfrm>
            <a:off x="7462733" y="4883004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7" name="Google Shape;357;p145"/>
          <p:cNvSpPr txBox="1">
            <a:spLocks noGrp="1"/>
          </p:cNvSpPr>
          <p:nvPr>
            <p:ph type="subTitle" idx="7"/>
          </p:nvPr>
        </p:nvSpPr>
        <p:spPr>
          <a:xfrm>
            <a:off x="6304601" y="2599200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8" name="Google Shape;358;p145"/>
          <p:cNvSpPr txBox="1">
            <a:spLocks noGrp="1"/>
          </p:cNvSpPr>
          <p:nvPr>
            <p:ph type="subTitle" idx="8"/>
          </p:nvPr>
        </p:nvSpPr>
        <p:spPr>
          <a:xfrm>
            <a:off x="6304601" y="30559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145"/>
          <p:cNvSpPr txBox="1">
            <a:spLocks noGrp="1"/>
          </p:cNvSpPr>
          <p:nvPr>
            <p:ph type="subTitle" idx="9"/>
          </p:nvPr>
        </p:nvSpPr>
        <p:spPr>
          <a:xfrm>
            <a:off x="6304601" y="3512733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" name="Google Shape;360;p145"/>
          <p:cNvSpPr txBox="1">
            <a:spLocks noGrp="1"/>
          </p:cNvSpPr>
          <p:nvPr>
            <p:ph type="subTitle" idx="13"/>
          </p:nvPr>
        </p:nvSpPr>
        <p:spPr>
          <a:xfrm>
            <a:off x="6304601" y="39694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" name="Google Shape;361;p145"/>
          <p:cNvSpPr txBox="1">
            <a:spLocks noGrp="1"/>
          </p:cNvSpPr>
          <p:nvPr>
            <p:ph type="subTitle" idx="14"/>
          </p:nvPr>
        </p:nvSpPr>
        <p:spPr>
          <a:xfrm>
            <a:off x="6304601" y="44262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" name="Google Shape;362;p145"/>
          <p:cNvSpPr txBox="1">
            <a:spLocks noGrp="1"/>
          </p:cNvSpPr>
          <p:nvPr>
            <p:ph type="subTitle" idx="15"/>
          </p:nvPr>
        </p:nvSpPr>
        <p:spPr>
          <a:xfrm>
            <a:off x="6304601" y="48829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2">
  <p:cSld name="Agenda 2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46"/>
          <p:cNvSpPr/>
          <p:nvPr/>
        </p:nvSpPr>
        <p:spPr>
          <a:xfrm>
            <a:off x="-2" y="0"/>
            <a:ext cx="12192000" cy="68673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p146"/>
          <p:cNvPicPr preferRelativeResize="0"/>
          <p:nvPr/>
        </p:nvPicPr>
        <p:blipFill rotWithShape="1">
          <a:blip r:embed="rId2">
            <a:alphaModFix/>
          </a:blip>
          <a:srcRect l="-2985" t="49448" r="20728" b="7262"/>
          <a:stretch/>
        </p:blipFill>
        <p:spPr>
          <a:xfrm>
            <a:off x="274667" y="0"/>
            <a:ext cx="11917335" cy="686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46"/>
          <p:cNvPicPr preferRelativeResize="0"/>
          <p:nvPr/>
        </p:nvPicPr>
        <p:blipFill rotWithShape="1">
          <a:blip r:embed="rId3">
            <a:alphaModFix/>
          </a:blip>
          <a:srcRect l="31191" b="34891"/>
          <a:stretch/>
        </p:blipFill>
        <p:spPr>
          <a:xfrm>
            <a:off x="-168" y="5252120"/>
            <a:ext cx="1731246" cy="157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46"/>
          <p:cNvPicPr preferRelativeResize="0"/>
          <p:nvPr/>
        </p:nvPicPr>
        <p:blipFill rotWithShape="1">
          <a:blip r:embed="rId4">
            <a:alphaModFix/>
          </a:blip>
          <a:srcRect l="51643" t="87805" r="4590" b="-1110"/>
          <a:stretch/>
        </p:blipFill>
        <p:spPr>
          <a:xfrm rot="10800000">
            <a:off x="10503634" y="5999100"/>
            <a:ext cx="1688366" cy="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46"/>
          <p:cNvSpPr txBox="1"/>
          <p:nvPr/>
        </p:nvSpPr>
        <p:spPr>
          <a:xfrm>
            <a:off x="169369" y="6488783"/>
            <a:ext cx="556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46"/>
          <p:cNvSpPr txBox="1">
            <a:spLocks noGrp="1"/>
          </p:cNvSpPr>
          <p:nvPr>
            <p:ph type="title"/>
          </p:nvPr>
        </p:nvSpPr>
        <p:spPr>
          <a:xfrm>
            <a:off x="1034567" y="2599200"/>
            <a:ext cx="46992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146"/>
          <p:cNvSpPr txBox="1">
            <a:spLocks noGrp="1"/>
          </p:cNvSpPr>
          <p:nvPr>
            <p:ph type="subTitle" idx="1"/>
          </p:nvPr>
        </p:nvSpPr>
        <p:spPr>
          <a:xfrm>
            <a:off x="7462733" y="2599200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146"/>
          <p:cNvSpPr txBox="1">
            <a:spLocks noGrp="1"/>
          </p:cNvSpPr>
          <p:nvPr>
            <p:ph type="subTitle" idx="2"/>
          </p:nvPr>
        </p:nvSpPr>
        <p:spPr>
          <a:xfrm>
            <a:off x="7462733" y="3055961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146"/>
          <p:cNvSpPr txBox="1">
            <a:spLocks noGrp="1"/>
          </p:cNvSpPr>
          <p:nvPr>
            <p:ph type="subTitle" idx="3"/>
          </p:nvPr>
        </p:nvSpPr>
        <p:spPr>
          <a:xfrm>
            <a:off x="7462733" y="3512722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3" name="Google Shape;373;p146"/>
          <p:cNvSpPr txBox="1">
            <a:spLocks noGrp="1"/>
          </p:cNvSpPr>
          <p:nvPr>
            <p:ph type="subTitle" idx="4"/>
          </p:nvPr>
        </p:nvSpPr>
        <p:spPr>
          <a:xfrm>
            <a:off x="7462733" y="3969483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4" name="Google Shape;374;p146"/>
          <p:cNvSpPr txBox="1">
            <a:spLocks noGrp="1"/>
          </p:cNvSpPr>
          <p:nvPr>
            <p:ph type="subTitle" idx="5"/>
          </p:nvPr>
        </p:nvSpPr>
        <p:spPr>
          <a:xfrm>
            <a:off x="7462733" y="4426243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5" name="Google Shape;375;p146"/>
          <p:cNvSpPr txBox="1">
            <a:spLocks noGrp="1"/>
          </p:cNvSpPr>
          <p:nvPr>
            <p:ph type="subTitle" idx="6"/>
          </p:nvPr>
        </p:nvSpPr>
        <p:spPr>
          <a:xfrm>
            <a:off x="7462733" y="4883004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146"/>
          <p:cNvSpPr txBox="1">
            <a:spLocks noGrp="1"/>
          </p:cNvSpPr>
          <p:nvPr>
            <p:ph type="subTitle" idx="7"/>
          </p:nvPr>
        </p:nvSpPr>
        <p:spPr>
          <a:xfrm>
            <a:off x="6304601" y="2599200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7" name="Google Shape;377;p146"/>
          <p:cNvSpPr txBox="1">
            <a:spLocks noGrp="1"/>
          </p:cNvSpPr>
          <p:nvPr>
            <p:ph type="subTitle" idx="8"/>
          </p:nvPr>
        </p:nvSpPr>
        <p:spPr>
          <a:xfrm>
            <a:off x="6304601" y="30559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8" name="Google Shape;378;p146"/>
          <p:cNvSpPr txBox="1">
            <a:spLocks noGrp="1"/>
          </p:cNvSpPr>
          <p:nvPr>
            <p:ph type="subTitle" idx="9"/>
          </p:nvPr>
        </p:nvSpPr>
        <p:spPr>
          <a:xfrm>
            <a:off x="6304601" y="3512733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9" name="Google Shape;379;p146"/>
          <p:cNvSpPr txBox="1">
            <a:spLocks noGrp="1"/>
          </p:cNvSpPr>
          <p:nvPr>
            <p:ph type="subTitle" idx="13"/>
          </p:nvPr>
        </p:nvSpPr>
        <p:spPr>
          <a:xfrm>
            <a:off x="6304601" y="39694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146"/>
          <p:cNvSpPr txBox="1">
            <a:spLocks noGrp="1"/>
          </p:cNvSpPr>
          <p:nvPr>
            <p:ph type="subTitle" idx="14"/>
          </p:nvPr>
        </p:nvSpPr>
        <p:spPr>
          <a:xfrm>
            <a:off x="6304601" y="44262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146"/>
          <p:cNvSpPr txBox="1">
            <a:spLocks noGrp="1"/>
          </p:cNvSpPr>
          <p:nvPr>
            <p:ph type="subTitle" idx="15"/>
          </p:nvPr>
        </p:nvSpPr>
        <p:spPr>
          <a:xfrm>
            <a:off x="6304601" y="48829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">
  <p:cSld name="Section Header 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47"/>
          <p:cNvSpPr/>
          <p:nvPr/>
        </p:nvSpPr>
        <p:spPr>
          <a:xfrm>
            <a:off x="-2" y="0"/>
            <a:ext cx="12192000" cy="68673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47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47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147"/>
          <p:cNvSpPr txBox="1">
            <a:spLocks noGrp="1"/>
          </p:cNvSpPr>
          <p:nvPr>
            <p:ph type="title"/>
          </p:nvPr>
        </p:nvSpPr>
        <p:spPr>
          <a:xfrm>
            <a:off x="560200" y="3707533"/>
            <a:ext cx="1354800" cy="15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47"/>
          <p:cNvSpPr txBox="1">
            <a:spLocks noGrp="1"/>
          </p:cNvSpPr>
          <p:nvPr>
            <p:ph type="title" idx="2"/>
          </p:nvPr>
        </p:nvSpPr>
        <p:spPr>
          <a:xfrm>
            <a:off x="1915000" y="4118300"/>
            <a:ext cx="80364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a">
  <p:cSld name="Section Header 1a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48"/>
          <p:cNvSpPr/>
          <p:nvPr/>
        </p:nvSpPr>
        <p:spPr>
          <a:xfrm>
            <a:off x="-2" y="0"/>
            <a:ext cx="12192000" cy="68673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48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p148"/>
          <p:cNvPicPr preferRelativeResize="0"/>
          <p:nvPr/>
        </p:nvPicPr>
        <p:blipFill rotWithShape="1">
          <a:blip r:embed="rId2">
            <a:alphaModFix/>
          </a:blip>
          <a:srcRect l="19663" t="20665" r="14285" b="26490"/>
          <a:stretch/>
        </p:blipFill>
        <p:spPr>
          <a:xfrm>
            <a:off x="-372233" y="-212233"/>
            <a:ext cx="9127567" cy="737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7733" y="0"/>
            <a:ext cx="4854268" cy="545322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48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48"/>
          <p:cNvSpPr txBox="1">
            <a:spLocks noGrp="1"/>
          </p:cNvSpPr>
          <p:nvPr>
            <p:ph type="title"/>
          </p:nvPr>
        </p:nvSpPr>
        <p:spPr>
          <a:xfrm>
            <a:off x="560200" y="3707533"/>
            <a:ext cx="1354800" cy="15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148"/>
          <p:cNvSpPr txBox="1">
            <a:spLocks noGrp="1"/>
          </p:cNvSpPr>
          <p:nvPr>
            <p:ph type="title" idx="2"/>
          </p:nvPr>
        </p:nvSpPr>
        <p:spPr>
          <a:xfrm>
            <a:off x="1915000" y="4118300"/>
            <a:ext cx="80364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act 2">
  <p:cSld name="Contact 2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49"/>
          <p:cNvSpPr/>
          <p:nvPr/>
        </p:nvSpPr>
        <p:spPr>
          <a:xfrm>
            <a:off x="-2" y="0"/>
            <a:ext cx="12192000" cy="68673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149" descr="Logo, 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78235" y="343640"/>
            <a:ext cx="457199" cy="457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49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49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49"/>
          <p:cNvSpPr txBox="1"/>
          <p:nvPr/>
        </p:nvSpPr>
        <p:spPr>
          <a:xfrm>
            <a:off x="533703" y="4627867"/>
            <a:ext cx="1492500" cy="1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49"/>
          <p:cNvSpPr txBox="1"/>
          <p:nvPr/>
        </p:nvSpPr>
        <p:spPr>
          <a:xfrm>
            <a:off x="1801954" y="4627856"/>
            <a:ext cx="36159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couchbase.com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twitter.com/couchbase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facebook.com/couchbase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3" name="Google Shape;403;p149"/>
          <p:cNvCxnSpPr/>
          <p:nvPr/>
        </p:nvCxnSpPr>
        <p:spPr>
          <a:xfrm>
            <a:off x="405072" y="4385543"/>
            <a:ext cx="0" cy="18693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4" name="Google Shape;404;p149"/>
          <p:cNvSpPr txBox="1">
            <a:spLocks noGrp="1"/>
          </p:cNvSpPr>
          <p:nvPr>
            <p:ph type="title"/>
          </p:nvPr>
        </p:nvSpPr>
        <p:spPr>
          <a:xfrm>
            <a:off x="332900" y="2368433"/>
            <a:ext cx="81924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5" name="Google Shape;405;p149"/>
          <p:cNvSpPr txBox="1">
            <a:spLocks noGrp="1"/>
          </p:cNvSpPr>
          <p:nvPr>
            <p:ph type="title" idx="2"/>
          </p:nvPr>
        </p:nvSpPr>
        <p:spPr>
          <a:xfrm>
            <a:off x="332900" y="1387600"/>
            <a:ext cx="46992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act 1">
  <p:cSld name="Contact 1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150"/>
          <p:cNvPicPr preferRelativeResize="0"/>
          <p:nvPr/>
        </p:nvPicPr>
        <p:blipFill rotWithShape="1">
          <a:blip r:embed="rId2">
            <a:alphaModFix/>
          </a:blip>
          <a:srcRect l="7586" b="31200"/>
          <a:stretch/>
        </p:blipFill>
        <p:spPr>
          <a:xfrm>
            <a:off x="0" y="2330233"/>
            <a:ext cx="5305373" cy="452776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50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50"/>
          <p:cNvSpPr/>
          <p:nvPr/>
        </p:nvSpPr>
        <p:spPr>
          <a:xfrm>
            <a:off x="11378235" y="343639"/>
            <a:ext cx="459486" cy="45955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50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150"/>
          <p:cNvPicPr preferRelativeResize="0"/>
          <p:nvPr/>
        </p:nvPicPr>
        <p:blipFill rotWithShape="1">
          <a:blip r:embed="rId3">
            <a:alphaModFix/>
          </a:blip>
          <a:srcRect b="7175"/>
          <a:stretch/>
        </p:blipFill>
        <p:spPr>
          <a:xfrm>
            <a:off x="6548650" y="1252891"/>
            <a:ext cx="5282233" cy="559394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50"/>
          <p:cNvSpPr txBox="1"/>
          <p:nvPr/>
        </p:nvSpPr>
        <p:spPr>
          <a:xfrm>
            <a:off x="533703" y="4627867"/>
            <a:ext cx="1492500" cy="1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50"/>
          <p:cNvSpPr txBox="1"/>
          <p:nvPr/>
        </p:nvSpPr>
        <p:spPr>
          <a:xfrm>
            <a:off x="1801954" y="4627856"/>
            <a:ext cx="36159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couchbase.com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twitter.com/couchbase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facebook.com/couchbase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4" name="Google Shape;414;p150"/>
          <p:cNvCxnSpPr/>
          <p:nvPr/>
        </p:nvCxnSpPr>
        <p:spPr>
          <a:xfrm>
            <a:off x="405072" y="4385543"/>
            <a:ext cx="0" cy="18693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15" name="Google Shape;415;p150"/>
          <p:cNvPicPr preferRelativeResize="0"/>
          <p:nvPr/>
        </p:nvPicPr>
        <p:blipFill rotWithShape="1">
          <a:blip r:embed="rId4">
            <a:alphaModFix/>
          </a:blip>
          <a:srcRect t="38537"/>
          <a:stretch/>
        </p:blipFill>
        <p:spPr>
          <a:xfrm>
            <a:off x="4306633" y="-5"/>
            <a:ext cx="3008566" cy="306873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50"/>
          <p:cNvSpPr txBox="1">
            <a:spLocks noGrp="1"/>
          </p:cNvSpPr>
          <p:nvPr>
            <p:ph type="title"/>
          </p:nvPr>
        </p:nvSpPr>
        <p:spPr>
          <a:xfrm>
            <a:off x="332900" y="2368433"/>
            <a:ext cx="81924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7" name="Google Shape;417;p150"/>
          <p:cNvSpPr txBox="1">
            <a:spLocks noGrp="1"/>
          </p:cNvSpPr>
          <p:nvPr>
            <p:ph type="title" idx="2"/>
          </p:nvPr>
        </p:nvSpPr>
        <p:spPr>
          <a:xfrm>
            <a:off x="332900" y="1387600"/>
            <a:ext cx="46992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1">
  <p:cSld name="Thank You 1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51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151" descr="Shap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6934" y="4550787"/>
            <a:ext cx="2474403" cy="56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151"/>
          <p:cNvPicPr preferRelativeResize="0"/>
          <p:nvPr/>
        </p:nvPicPr>
        <p:blipFill rotWithShape="1">
          <a:blip r:embed="rId3">
            <a:alphaModFix/>
          </a:blip>
          <a:srcRect l="59992" t="41212" r="2" b="-4"/>
          <a:stretch/>
        </p:blipFill>
        <p:spPr>
          <a:xfrm>
            <a:off x="0" y="-32687"/>
            <a:ext cx="1981201" cy="332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151"/>
          <p:cNvPicPr preferRelativeResize="0"/>
          <p:nvPr/>
        </p:nvPicPr>
        <p:blipFill rotWithShape="1">
          <a:blip r:embed="rId4">
            <a:alphaModFix/>
          </a:blip>
          <a:srcRect r="20331" b="49596"/>
          <a:stretch/>
        </p:blipFill>
        <p:spPr>
          <a:xfrm>
            <a:off x="5643351" y="2108704"/>
            <a:ext cx="6548651" cy="4749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1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01267" y="458507"/>
            <a:ext cx="2511133" cy="2422927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151"/>
          <p:cNvSpPr txBox="1">
            <a:spLocks noGrp="1"/>
          </p:cNvSpPr>
          <p:nvPr>
            <p:ph type="title"/>
          </p:nvPr>
        </p:nvSpPr>
        <p:spPr>
          <a:xfrm>
            <a:off x="966933" y="3019603"/>
            <a:ext cx="97797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2">
  <p:cSld name="Thank You 2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52"/>
          <p:cNvSpPr/>
          <p:nvPr/>
        </p:nvSpPr>
        <p:spPr>
          <a:xfrm>
            <a:off x="-2" y="0"/>
            <a:ext cx="12192000" cy="68673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152"/>
          <p:cNvPicPr preferRelativeResize="0"/>
          <p:nvPr/>
        </p:nvPicPr>
        <p:blipFill rotWithShape="1">
          <a:blip r:embed="rId2">
            <a:alphaModFix/>
          </a:blip>
          <a:srcRect l="38800" t="11397" b="36773"/>
          <a:stretch/>
        </p:blipFill>
        <p:spPr>
          <a:xfrm>
            <a:off x="0" y="0"/>
            <a:ext cx="7187186" cy="686714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52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p152" descr="Shap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934" y="4550787"/>
            <a:ext cx="2474403" cy="56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7670" y="3751003"/>
            <a:ext cx="2006266" cy="23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152"/>
          <p:cNvPicPr preferRelativeResize="0"/>
          <p:nvPr/>
        </p:nvPicPr>
        <p:blipFill rotWithShape="1">
          <a:blip r:embed="rId5">
            <a:alphaModFix/>
          </a:blip>
          <a:srcRect l="60375" t="20199" r="16482" b="17187"/>
          <a:stretch/>
        </p:blipFill>
        <p:spPr>
          <a:xfrm>
            <a:off x="4695500" y="-250567"/>
            <a:ext cx="2861766" cy="7858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52"/>
          <p:cNvPicPr preferRelativeResize="0"/>
          <p:nvPr/>
        </p:nvPicPr>
        <p:blipFill rotWithShape="1">
          <a:blip r:embed="rId6">
            <a:alphaModFix/>
          </a:blip>
          <a:srcRect r="-1059"/>
          <a:stretch/>
        </p:blipFill>
        <p:spPr>
          <a:xfrm>
            <a:off x="7397200" y="-24567"/>
            <a:ext cx="4845701" cy="392136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52"/>
          <p:cNvSpPr txBox="1">
            <a:spLocks noGrp="1"/>
          </p:cNvSpPr>
          <p:nvPr>
            <p:ph type="title"/>
          </p:nvPr>
        </p:nvSpPr>
        <p:spPr>
          <a:xfrm>
            <a:off x="966933" y="3019604"/>
            <a:ext cx="97797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>
  <p:cSld name="Content 1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53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153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153"/>
          <p:cNvSpPr txBox="1">
            <a:spLocks noGrp="1"/>
          </p:cNvSpPr>
          <p:nvPr>
            <p:ph type="body" idx="2"/>
          </p:nvPr>
        </p:nvSpPr>
        <p:spPr>
          <a:xfrm>
            <a:off x="398465" y="1748900"/>
            <a:ext cx="54513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153"/>
          <p:cNvSpPr/>
          <p:nvPr/>
        </p:nvSpPr>
        <p:spPr>
          <a:xfrm>
            <a:off x="6773333" y="1335743"/>
            <a:ext cx="4708500" cy="48387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53"/>
          <p:cNvSpPr txBox="1">
            <a:spLocks noGrp="1"/>
          </p:cNvSpPr>
          <p:nvPr>
            <p:ph type="body" idx="3"/>
          </p:nvPr>
        </p:nvSpPr>
        <p:spPr>
          <a:xfrm>
            <a:off x="7064633" y="1672167"/>
            <a:ext cx="4272000" cy="4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8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8"/>
          <p:cNvSpPr txBox="1">
            <a:spLocks noGrp="1"/>
          </p:cNvSpPr>
          <p:nvPr>
            <p:ph type="body" idx="1"/>
          </p:nvPr>
        </p:nvSpPr>
        <p:spPr>
          <a:xfrm>
            <a:off x="398464" y="1748900"/>
            <a:ext cx="5212224" cy="450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18"/>
          <p:cNvSpPr txBox="1">
            <a:spLocks noGrp="1"/>
          </p:cNvSpPr>
          <p:nvPr>
            <p:ph type="body" idx="2"/>
          </p:nvPr>
        </p:nvSpPr>
        <p:spPr>
          <a:xfrm>
            <a:off x="6124396" y="1748402"/>
            <a:ext cx="5212224" cy="450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18"/>
          <p:cNvSpPr txBox="1">
            <a:spLocks noGrp="1"/>
          </p:cNvSpPr>
          <p:nvPr>
            <p:ph type="body" idx="3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">
  <p:cSld name="Content 2 Column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54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154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154"/>
          <p:cNvSpPr txBox="1">
            <a:spLocks noGrp="1"/>
          </p:cNvSpPr>
          <p:nvPr>
            <p:ph type="body" idx="2"/>
          </p:nvPr>
        </p:nvSpPr>
        <p:spPr>
          <a:xfrm>
            <a:off x="398464" y="1748900"/>
            <a:ext cx="52125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4" name="Google Shape;444;p154"/>
          <p:cNvSpPr txBox="1">
            <a:spLocks noGrp="1"/>
          </p:cNvSpPr>
          <p:nvPr>
            <p:ph type="body" idx="3"/>
          </p:nvPr>
        </p:nvSpPr>
        <p:spPr>
          <a:xfrm>
            <a:off x="6124396" y="1748402"/>
            <a:ext cx="52125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Column">
  <p:cSld name="Content 3 Column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55"/>
          <p:cNvSpPr txBox="1">
            <a:spLocks noGrp="1"/>
          </p:cNvSpPr>
          <p:nvPr>
            <p:ph type="body" idx="1"/>
          </p:nvPr>
        </p:nvSpPr>
        <p:spPr>
          <a:xfrm>
            <a:off x="398464" y="1748900"/>
            <a:ext cx="36120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155"/>
          <p:cNvSpPr txBox="1">
            <a:spLocks noGrp="1"/>
          </p:cNvSpPr>
          <p:nvPr>
            <p:ph type="body" idx="2"/>
          </p:nvPr>
        </p:nvSpPr>
        <p:spPr>
          <a:xfrm>
            <a:off x="4278260" y="1748402"/>
            <a:ext cx="36120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155"/>
          <p:cNvSpPr txBox="1">
            <a:spLocks noGrp="1"/>
          </p:cNvSpPr>
          <p:nvPr>
            <p:ph type="body" idx="3"/>
          </p:nvPr>
        </p:nvSpPr>
        <p:spPr>
          <a:xfrm>
            <a:off x="8158057" y="1748402"/>
            <a:ext cx="36120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155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155"/>
          <p:cNvSpPr txBox="1">
            <a:spLocks noGrp="1"/>
          </p:cNvSpPr>
          <p:nvPr>
            <p:ph type="subTitle" idx="4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56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156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57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157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7" name="Google Shape;457;p157"/>
          <p:cNvSpPr/>
          <p:nvPr/>
        </p:nvSpPr>
        <p:spPr>
          <a:xfrm>
            <a:off x="685800" y="1766700"/>
            <a:ext cx="10795500" cy="44913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57"/>
          <p:cNvSpPr txBox="1">
            <a:spLocks noGrp="1"/>
          </p:cNvSpPr>
          <p:nvPr>
            <p:ph type="body" idx="2"/>
          </p:nvPr>
        </p:nvSpPr>
        <p:spPr>
          <a:xfrm>
            <a:off x="974400" y="1960466"/>
            <a:ext cx="10243200" cy="3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 Only 1 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158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158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158"/>
          <p:cNvSpPr/>
          <p:nvPr/>
        </p:nvSpPr>
        <p:spPr>
          <a:xfrm>
            <a:off x="6220178" y="1766700"/>
            <a:ext cx="5261100" cy="44913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58"/>
          <p:cNvSpPr/>
          <p:nvPr/>
        </p:nvSpPr>
        <p:spPr>
          <a:xfrm>
            <a:off x="685800" y="1766700"/>
            <a:ext cx="5261100" cy="44913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58"/>
          <p:cNvSpPr txBox="1">
            <a:spLocks noGrp="1"/>
          </p:cNvSpPr>
          <p:nvPr>
            <p:ph type="body" idx="2"/>
          </p:nvPr>
        </p:nvSpPr>
        <p:spPr>
          <a:xfrm>
            <a:off x="974400" y="1960467"/>
            <a:ext cx="4661700" cy="3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465" name="Google Shape;465;p158"/>
          <p:cNvSpPr txBox="1">
            <a:spLocks noGrp="1"/>
          </p:cNvSpPr>
          <p:nvPr>
            <p:ph type="body" idx="3"/>
          </p:nvPr>
        </p:nvSpPr>
        <p:spPr>
          <a:xfrm>
            <a:off x="6519967" y="1960467"/>
            <a:ext cx="4661700" cy="3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 1">
  <p:cSld name="Title Only 1 1 1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59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159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159"/>
          <p:cNvSpPr/>
          <p:nvPr/>
        </p:nvSpPr>
        <p:spPr>
          <a:xfrm>
            <a:off x="685800" y="1766700"/>
            <a:ext cx="3447300" cy="44913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59"/>
          <p:cNvSpPr/>
          <p:nvPr/>
        </p:nvSpPr>
        <p:spPr>
          <a:xfrm>
            <a:off x="8034030" y="1766700"/>
            <a:ext cx="3447300" cy="44913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59"/>
          <p:cNvSpPr/>
          <p:nvPr/>
        </p:nvSpPr>
        <p:spPr>
          <a:xfrm>
            <a:off x="4372356" y="1766700"/>
            <a:ext cx="3447300" cy="44913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59"/>
          <p:cNvSpPr txBox="1">
            <a:spLocks noGrp="1"/>
          </p:cNvSpPr>
          <p:nvPr>
            <p:ph type="body" idx="2"/>
          </p:nvPr>
        </p:nvSpPr>
        <p:spPr>
          <a:xfrm>
            <a:off x="920200" y="1954300"/>
            <a:ext cx="2898900" cy="4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473" name="Google Shape;473;p159"/>
          <p:cNvSpPr txBox="1">
            <a:spLocks noGrp="1"/>
          </p:cNvSpPr>
          <p:nvPr>
            <p:ph type="body" idx="3"/>
          </p:nvPr>
        </p:nvSpPr>
        <p:spPr>
          <a:xfrm>
            <a:off x="4639348" y="1954300"/>
            <a:ext cx="2898900" cy="4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474" name="Google Shape;474;p159"/>
          <p:cNvSpPr txBox="1">
            <a:spLocks noGrp="1"/>
          </p:cNvSpPr>
          <p:nvPr>
            <p:ph type="body" idx="4"/>
          </p:nvPr>
        </p:nvSpPr>
        <p:spPr>
          <a:xfrm>
            <a:off x="8335295" y="1954300"/>
            <a:ext cx="2898900" cy="4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60"/>
          <p:cNvSpPr/>
          <p:nvPr/>
        </p:nvSpPr>
        <p:spPr>
          <a:xfrm>
            <a:off x="484717" y="1748900"/>
            <a:ext cx="5419500" cy="457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60"/>
          <p:cNvSpPr/>
          <p:nvPr/>
        </p:nvSpPr>
        <p:spPr>
          <a:xfrm>
            <a:off x="484717" y="2206084"/>
            <a:ext cx="5419500" cy="1704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60"/>
          <p:cNvSpPr txBox="1">
            <a:spLocks noGrp="1"/>
          </p:cNvSpPr>
          <p:nvPr>
            <p:ph type="subTitle" idx="1"/>
          </p:nvPr>
        </p:nvSpPr>
        <p:spPr>
          <a:xfrm>
            <a:off x="725434" y="2238510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9" name="Google Shape;479;p160"/>
          <p:cNvSpPr/>
          <p:nvPr/>
        </p:nvSpPr>
        <p:spPr>
          <a:xfrm>
            <a:off x="620132" y="2480534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60"/>
          <p:cNvSpPr txBox="1">
            <a:spLocks noGrp="1"/>
          </p:cNvSpPr>
          <p:nvPr>
            <p:ph type="subTitle" idx="2"/>
          </p:nvPr>
        </p:nvSpPr>
        <p:spPr>
          <a:xfrm>
            <a:off x="725434" y="2945157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1" name="Google Shape;481;p160"/>
          <p:cNvSpPr/>
          <p:nvPr/>
        </p:nvSpPr>
        <p:spPr>
          <a:xfrm>
            <a:off x="620132" y="3187182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160"/>
          <p:cNvSpPr txBox="1">
            <a:spLocks noGrp="1"/>
          </p:cNvSpPr>
          <p:nvPr>
            <p:ph type="title"/>
          </p:nvPr>
        </p:nvSpPr>
        <p:spPr>
          <a:xfrm>
            <a:off x="725433" y="1793902"/>
            <a:ext cx="49611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160"/>
          <p:cNvSpPr/>
          <p:nvPr/>
        </p:nvSpPr>
        <p:spPr>
          <a:xfrm>
            <a:off x="484717" y="4069600"/>
            <a:ext cx="5419500" cy="457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60"/>
          <p:cNvSpPr/>
          <p:nvPr/>
        </p:nvSpPr>
        <p:spPr>
          <a:xfrm>
            <a:off x="484717" y="4526784"/>
            <a:ext cx="5419500" cy="1704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60"/>
          <p:cNvSpPr txBox="1">
            <a:spLocks noGrp="1"/>
          </p:cNvSpPr>
          <p:nvPr>
            <p:ph type="subTitle" idx="3"/>
          </p:nvPr>
        </p:nvSpPr>
        <p:spPr>
          <a:xfrm>
            <a:off x="725434" y="4559210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6" name="Google Shape;486;p160"/>
          <p:cNvSpPr/>
          <p:nvPr/>
        </p:nvSpPr>
        <p:spPr>
          <a:xfrm>
            <a:off x="620132" y="4801234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60"/>
          <p:cNvSpPr txBox="1">
            <a:spLocks noGrp="1"/>
          </p:cNvSpPr>
          <p:nvPr>
            <p:ph type="subTitle" idx="4"/>
          </p:nvPr>
        </p:nvSpPr>
        <p:spPr>
          <a:xfrm>
            <a:off x="725434" y="5265858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8" name="Google Shape;488;p160"/>
          <p:cNvSpPr/>
          <p:nvPr/>
        </p:nvSpPr>
        <p:spPr>
          <a:xfrm>
            <a:off x="620132" y="5507882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60"/>
          <p:cNvSpPr txBox="1">
            <a:spLocks noGrp="1"/>
          </p:cNvSpPr>
          <p:nvPr>
            <p:ph type="title" idx="5"/>
          </p:nvPr>
        </p:nvSpPr>
        <p:spPr>
          <a:xfrm>
            <a:off x="725433" y="4114602"/>
            <a:ext cx="49611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60"/>
          <p:cNvSpPr/>
          <p:nvPr/>
        </p:nvSpPr>
        <p:spPr>
          <a:xfrm>
            <a:off x="6287683" y="1748900"/>
            <a:ext cx="5419500" cy="457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60"/>
          <p:cNvSpPr/>
          <p:nvPr/>
        </p:nvSpPr>
        <p:spPr>
          <a:xfrm>
            <a:off x="6287683" y="2206084"/>
            <a:ext cx="5419500" cy="1704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60"/>
          <p:cNvSpPr txBox="1">
            <a:spLocks noGrp="1"/>
          </p:cNvSpPr>
          <p:nvPr>
            <p:ph type="subTitle" idx="6"/>
          </p:nvPr>
        </p:nvSpPr>
        <p:spPr>
          <a:xfrm>
            <a:off x="6528400" y="2238510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3" name="Google Shape;493;p160"/>
          <p:cNvSpPr/>
          <p:nvPr/>
        </p:nvSpPr>
        <p:spPr>
          <a:xfrm>
            <a:off x="6423099" y="2480534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60"/>
          <p:cNvSpPr txBox="1">
            <a:spLocks noGrp="1"/>
          </p:cNvSpPr>
          <p:nvPr>
            <p:ph type="subTitle" idx="7"/>
          </p:nvPr>
        </p:nvSpPr>
        <p:spPr>
          <a:xfrm>
            <a:off x="6528400" y="2945157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5" name="Google Shape;495;p160"/>
          <p:cNvSpPr/>
          <p:nvPr/>
        </p:nvSpPr>
        <p:spPr>
          <a:xfrm>
            <a:off x="6423099" y="3187182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60"/>
          <p:cNvSpPr txBox="1">
            <a:spLocks noGrp="1"/>
          </p:cNvSpPr>
          <p:nvPr>
            <p:ph type="title" idx="8"/>
          </p:nvPr>
        </p:nvSpPr>
        <p:spPr>
          <a:xfrm>
            <a:off x="6528400" y="1793902"/>
            <a:ext cx="49611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60"/>
          <p:cNvSpPr/>
          <p:nvPr/>
        </p:nvSpPr>
        <p:spPr>
          <a:xfrm>
            <a:off x="6287683" y="4069600"/>
            <a:ext cx="5419500" cy="457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60"/>
          <p:cNvSpPr/>
          <p:nvPr/>
        </p:nvSpPr>
        <p:spPr>
          <a:xfrm>
            <a:off x="6287683" y="4526784"/>
            <a:ext cx="5419500" cy="1704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60"/>
          <p:cNvSpPr txBox="1">
            <a:spLocks noGrp="1"/>
          </p:cNvSpPr>
          <p:nvPr>
            <p:ph type="subTitle" idx="9"/>
          </p:nvPr>
        </p:nvSpPr>
        <p:spPr>
          <a:xfrm>
            <a:off x="6528400" y="4559210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0" name="Google Shape;500;p160"/>
          <p:cNvSpPr/>
          <p:nvPr/>
        </p:nvSpPr>
        <p:spPr>
          <a:xfrm>
            <a:off x="6423099" y="4801234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60"/>
          <p:cNvSpPr txBox="1">
            <a:spLocks noGrp="1"/>
          </p:cNvSpPr>
          <p:nvPr>
            <p:ph type="subTitle" idx="13"/>
          </p:nvPr>
        </p:nvSpPr>
        <p:spPr>
          <a:xfrm>
            <a:off x="6528400" y="5265858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160"/>
          <p:cNvSpPr/>
          <p:nvPr/>
        </p:nvSpPr>
        <p:spPr>
          <a:xfrm>
            <a:off x="6423099" y="5507882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60"/>
          <p:cNvSpPr txBox="1">
            <a:spLocks noGrp="1"/>
          </p:cNvSpPr>
          <p:nvPr>
            <p:ph type="title" idx="14"/>
          </p:nvPr>
        </p:nvSpPr>
        <p:spPr>
          <a:xfrm>
            <a:off x="6528400" y="4114602"/>
            <a:ext cx="49611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160"/>
          <p:cNvSpPr txBox="1">
            <a:spLocks noGrp="1"/>
          </p:cNvSpPr>
          <p:nvPr>
            <p:ph type="title" idx="15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160"/>
          <p:cNvSpPr txBox="1">
            <a:spLocks noGrp="1"/>
          </p:cNvSpPr>
          <p:nvPr>
            <p:ph type="subTitle" idx="16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2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61"/>
          <p:cNvSpPr/>
          <p:nvPr/>
        </p:nvSpPr>
        <p:spPr>
          <a:xfrm>
            <a:off x="484733" y="1767033"/>
            <a:ext cx="2592300" cy="1297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61"/>
          <p:cNvSpPr txBox="1">
            <a:spLocks noGrp="1"/>
          </p:cNvSpPr>
          <p:nvPr>
            <p:ph type="title"/>
          </p:nvPr>
        </p:nvSpPr>
        <p:spPr>
          <a:xfrm>
            <a:off x="484633" y="2636333"/>
            <a:ext cx="25923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161"/>
          <p:cNvSpPr txBox="1">
            <a:spLocks noGrp="1"/>
          </p:cNvSpPr>
          <p:nvPr>
            <p:ph type="subTitle" idx="1"/>
          </p:nvPr>
        </p:nvSpPr>
        <p:spPr>
          <a:xfrm>
            <a:off x="1357367" y="1767033"/>
            <a:ext cx="9123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0" name="Google Shape;510;p161"/>
          <p:cNvSpPr/>
          <p:nvPr/>
        </p:nvSpPr>
        <p:spPr>
          <a:xfrm>
            <a:off x="484733" y="3064634"/>
            <a:ext cx="25923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61"/>
          <p:cNvSpPr txBox="1">
            <a:spLocks noGrp="1"/>
          </p:cNvSpPr>
          <p:nvPr>
            <p:ph type="subTitle" idx="2"/>
          </p:nvPr>
        </p:nvSpPr>
        <p:spPr>
          <a:xfrm>
            <a:off x="725433" y="3119733"/>
            <a:ext cx="2176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2" name="Google Shape;512;p161"/>
          <p:cNvSpPr/>
          <p:nvPr/>
        </p:nvSpPr>
        <p:spPr>
          <a:xfrm>
            <a:off x="620132" y="3350067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61"/>
          <p:cNvSpPr txBox="1">
            <a:spLocks noGrp="1"/>
          </p:cNvSpPr>
          <p:nvPr>
            <p:ph type="subTitle" idx="3"/>
          </p:nvPr>
        </p:nvSpPr>
        <p:spPr>
          <a:xfrm>
            <a:off x="725433" y="4313172"/>
            <a:ext cx="2176500" cy="13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161"/>
          <p:cNvSpPr/>
          <p:nvPr/>
        </p:nvSpPr>
        <p:spPr>
          <a:xfrm>
            <a:off x="620132" y="454350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61"/>
          <p:cNvSpPr/>
          <p:nvPr/>
        </p:nvSpPr>
        <p:spPr>
          <a:xfrm>
            <a:off x="3374800" y="1767033"/>
            <a:ext cx="2592300" cy="1297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61"/>
          <p:cNvSpPr txBox="1">
            <a:spLocks noGrp="1"/>
          </p:cNvSpPr>
          <p:nvPr>
            <p:ph type="title" idx="4"/>
          </p:nvPr>
        </p:nvSpPr>
        <p:spPr>
          <a:xfrm>
            <a:off x="3374700" y="2636333"/>
            <a:ext cx="25923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161"/>
          <p:cNvSpPr txBox="1">
            <a:spLocks noGrp="1"/>
          </p:cNvSpPr>
          <p:nvPr>
            <p:ph type="subTitle" idx="5"/>
          </p:nvPr>
        </p:nvSpPr>
        <p:spPr>
          <a:xfrm>
            <a:off x="4247433" y="1767033"/>
            <a:ext cx="9123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8" name="Google Shape;518;p161"/>
          <p:cNvSpPr/>
          <p:nvPr/>
        </p:nvSpPr>
        <p:spPr>
          <a:xfrm>
            <a:off x="3374800" y="3064634"/>
            <a:ext cx="25923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61"/>
          <p:cNvSpPr txBox="1">
            <a:spLocks noGrp="1"/>
          </p:cNvSpPr>
          <p:nvPr>
            <p:ph type="subTitle" idx="6"/>
          </p:nvPr>
        </p:nvSpPr>
        <p:spPr>
          <a:xfrm>
            <a:off x="3615500" y="3119733"/>
            <a:ext cx="2176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0" name="Google Shape;520;p161"/>
          <p:cNvSpPr/>
          <p:nvPr/>
        </p:nvSpPr>
        <p:spPr>
          <a:xfrm>
            <a:off x="3510199" y="3350067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61"/>
          <p:cNvSpPr txBox="1">
            <a:spLocks noGrp="1"/>
          </p:cNvSpPr>
          <p:nvPr>
            <p:ph type="subTitle" idx="7"/>
          </p:nvPr>
        </p:nvSpPr>
        <p:spPr>
          <a:xfrm>
            <a:off x="3615500" y="4313172"/>
            <a:ext cx="2176500" cy="13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161"/>
          <p:cNvSpPr/>
          <p:nvPr/>
        </p:nvSpPr>
        <p:spPr>
          <a:xfrm>
            <a:off x="3510199" y="454350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61"/>
          <p:cNvSpPr/>
          <p:nvPr/>
        </p:nvSpPr>
        <p:spPr>
          <a:xfrm>
            <a:off x="6264867" y="1767033"/>
            <a:ext cx="2592300" cy="1297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61"/>
          <p:cNvSpPr txBox="1">
            <a:spLocks noGrp="1"/>
          </p:cNvSpPr>
          <p:nvPr>
            <p:ph type="title" idx="8"/>
          </p:nvPr>
        </p:nvSpPr>
        <p:spPr>
          <a:xfrm>
            <a:off x="6264767" y="2636333"/>
            <a:ext cx="25923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161"/>
          <p:cNvSpPr txBox="1">
            <a:spLocks noGrp="1"/>
          </p:cNvSpPr>
          <p:nvPr>
            <p:ph type="subTitle" idx="9"/>
          </p:nvPr>
        </p:nvSpPr>
        <p:spPr>
          <a:xfrm>
            <a:off x="7137500" y="1767033"/>
            <a:ext cx="9123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161"/>
          <p:cNvSpPr/>
          <p:nvPr/>
        </p:nvSpPr>
        <p:spPr>
          <a:xfrm>
            <a:off x="6264867" y="3064634"/>
            <a:ext cx="25923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61"/>
          <p:cNvSpPr txBox="1">
            <a:spLocks noGrp="1"/>
          </p:cNvSpPr>
          <p:nvPr>
            <p:ph type="subTitle" idx="13"/>
          </p:nvPr>
        </p:nvSpPr>
        <p:spPr>
          <a:xfrm>
            <a:off x="6505567" y="3119733"/>
            <a:ext cx="2176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161"/>
          <p:cNvSpPr/>
          <p:nvPr/>
        </p:nvSpPr>
        <p:spPr>
          <a:xfrm>
            <a:off x="6400266" y="3350067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61"/>
          <p:cNvSpPr txBox="1">
            <a:spLocks noGrp="1"/>
          </p:cNvSpPr>
          <p:nvPr>
            <p:ph type="subTitle" idx="14"/>
          </p:nvPr>
        </p:nvSpPr>
        <p:spPr>
          <a:xfrm>
            <a:off x="6505567" y="4313172"/>
            <a:ext cx="2176500" cy="13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0" name="Google Shape;530;p161"/>
          <p:cNvSpPr/>
          <p:nvPr/>
        </p:nvSpPr>
        <p:spPr>
          <a:xfrm>
            <a:off x="6400266" y="454350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61"/>
          <p:cNvSpPr/>
          <p:nvPr/>
        </p:nvSpPr>
        <p:spPr>
          <a:xfrm>
            <a:off x="9154933" y="1767033"/>
            <a:ext cx="2592300" cy="1297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61"/>
          <p:cNvSpPr txBox="1">
            <a:spLocks noGrp="1"/>
          </p:cNvSpPr>
          <p:nvPr>
            <p:ph type="title" idx="15"/>
          </p:nvPr>
        </p:nvSpPr>
        <p:spPr>
          <a:xfrm>
            <a:off x="9154833" y="2636333"/>
            <a:ext cx="25923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161"/>
          <p:cNvSpPr txBox="1">
            <a:spLocks noGrp="1"/>
          </p:cNvSpPr>
          <p:nvPr>
            <p:ph type="subTitle" idx="16"/>
          </p:nvPr>
        </p:nvSpPr>
        <p:spPr>
          <a:xfrm>
            <a:off x="10027567" y="1767033"/>
            <a:ext cx="9123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161"/>
          <p:cNvSpPr/>
          <p:nvPr/>
        </p:nvSpPr>
        <p:spPr>
          <a:xfrm>
            <a:off x="9154933" y="3064634"/>
            <a:ext cx="25923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61"/>
          <p:cNvSpPr txBox="1">
            <a:spLocks noGrp="1"/>
          </p:cNvSpPr>
          <p:nvPr>
            <p:ph type="subTitle" idx="17"/>
          </p:nvPr>
        </p:nvSpPr>
        <p:spPr>
          <a:xfrm>
            <a:off x="9395633" y="3119733"/>
            <a:ext cx="2176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Google Shape;536;p161"/>
          <p:cNvSpPr/>
          <p:nvPr/>
        </p:nvSpPr>
        <p:spPr>
          <a:xfrm>
            <a:off x="9290332" y="3350067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61"/>
          <p:cNvSpPr txBox="1">
            <a:spLocks noGrp="1"/>
          </p:cNvSpPr>
          <p:nvPr>
            <p:ph type="subTitle" idx="18"/>
          </p:nvPr>
        </p:nvSpPr>
        <p:spPr>
          <a:xfrm>
            <a:off x="9395633" y="4313172"/>
            <a:ext cx="2176500" cy="13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8" name="Google Shape;538;p161"/>
          <p:cNvSpPr/>
          <p:nvPr/>
        </p:nvSpPr>
        <p:spPr>
          <a:xfrm>
            <a:off x="9290332" y="454350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61"/>
          <p:cNvSpPr txBox="1">
            <a:spLocks noGrp="1"/>
          </p:cNvSpPr>
          <p:nvPr>
            <p:ph type="title" idx="19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p161"/>
          <p:cNvSpPr txBox="1">
            <a:spLocks noGrp="1"/>
          </p:cNvSpPr>
          <p:nvPr>
            <p:ph type="subTitle" idx="20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3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162"/>
          <p:cNvSpPr/>
          <p:nvPr/>
        </p:nvSpPr>
        <p:spPr>
          <a:xfrm>
            <a:off x="484683" y="1767033"/>
            <a:ext cx="3487200" cy="129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62"/>
          <p:cNvSpPr txBox="1">
            <a:spLocks noGrp="1"/>
          </p:cNvSpPr>
          <p:nvPr>
            <p:ph type="title"/>
          </p:nvPr>
        </p:nvSpPr>
        <p:spPr>
          <a:xfrm>
            <a:off x="932083" y="2250233"/>
            <a:ext cx="25923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62"/>
          <p:cNvSpPr/>
          <p:nvPr/>
        </p:nvSpPr>
        <p:spPr>
          <a:xfrm>
            <a:off x="484733" y="3064634"/>
            <a:ext cx="34872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62"/>
          <p:cNvSpPr txBox="1">
            <a:spLocks noGrp="1"/>
          </p:cNvSpPr>
          <p:nvPr>
            <p:ph type="subTitle" idx="1"/>
          </p:nvPr>
        </p:nvSpPr>
        <p:spPr>
          <a:xfrm>
            <a:off x="725433" y="371645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162"/>
          <p:cNvSpPr/>
          <p:nvPr/>
        </p:nvSpPr>
        <p:spPr>
          <a:xfrm>
            <a:off x="620132" y="394678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62"/>
          <p:cNvSpPr txBox="1">
            <a:spLocks noGrp="1"/>
          </p:cNvSpPr>
          <p:nvPr>
            <p:ph type="subTitle" idx="2"/>
          </p:nvPr>
        </p:nvSpPr>
        <p:spPr>
          <a:xfrm>
            <a:off x="730733" y="3125563"/>
            <a:ext cx="29952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162"/>
          <p:cNvSpPr txBox="1">
            <a:spLocks noGrp="1"/>
          </p:cNvSpPr>
          <p:nvPr>
            <p:ph type="subTitle" idx="3"/>
          </p:nvPr>
        </p:nvSpPr>
        <p:spPr>
          <a:xfrm>
            <a:off x="725433" y="4500393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162"/>
          <p:cNvSpPr/>
          <p:nvPr/>
        </p:nvSpPr>
        <p:spPr>
          <a:xfrm>
            <a:off x="620132" y="4730720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62"/>
          <p:cNvSpPr txBox="1">
            <a:spLocks noGrp="1"/>
          </p:cNvSpPr>
          <p:nvPr>
            <p:ph type="subTitle" idx="4"/>
          </p:nvPr>
        </p:nvSpPr>
        <p:spPr>
          <a:xfrm>
            <a:off x="725433" y="531942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162"/>
          <p:cNvSpPr/>
          <p:nvPr/>
        </p:nvSpPr>
        <p:spPr>
          <a:xfrm>
            <a:off x="620132" y="554975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62"/>
          <p:cNvSpPr/>
          <p:nvPr/>
        </p:nvSpPr>
        <p:spPr>
          <a:xfrm>
            <a:off x="4352367" y="1767033"/>
            <a:ext cx="3487200" cy="129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62"/>
          <p:cNvSpPr txBox="1">
            <a:spLocks noGrp="1"/>
          </p:cNvSpPr>
          <p:nvPr>
            <p:ph type="title" idx="5"/>
          </p:nvPr>
        </p:nvSpPr>
        <p:spPr>
          <a:xfrm>
            <a:off x="4799767" y="2250233"/>
            <a:ext cx="25923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162"/>
          <p:cNvSpPr/>
          <p:nvPr/>
        </p:nvSpPr>
        <p:spPr>
          <a:xfrm>
            <a:off x="4352417" y="3064634"/>
            <a:ext cx="34872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62"/>
          <p:cNvSpPr txBox="1">
            <a:spLocks noGrp="1"/>
          </p:cNvSpPr>
          <p:nvPr>
            <p:ph type="subTitle" idx="6"/>
          </p:nvPr>
        </p:nvSpPr>
        <p:spPr>
          <a:xfrm>
            <a:off x="4593117" y="371645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162"/>
          <p:cNvSpPr/>
          <p:nvPr/>
        </p:nvSpPr>
        <p:spPr>
          <a:xfrm>
            <a:off x="4487816" y="394678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162"/>
          <p:cNvSpPr txBox="1">
            <a:spLocks noGrp="1"/>
          </p:cNvSpPr>
          <p:nvPr>
            <p:ph type="subTitle" idx="7"/>
          </p:nvPr>
        </p:nvSpPr>
        <p:spPr>
          <a:xfrm>
            <a:off x="4598417" y="3125563"/>
            <a:ext cx="29952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162"/>
          <p:cNvSpPr txBox="1">
            <a:spLocks noGrp="1"/>
          </p:cNvSpPr>
          <p:nvPr>
            <p:ph type="subTitle" idx="8"/>
          </p:nvPr>
        </p:nvSpPr>
        <p:spPr>
          <a:xfrm>
            <a:off x="4593117" y="4500393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162"/>
          <p:cNvSpPr/>
          <p:nvPr/>
        </p:nvSpPr>
        <p:spPr>
          <a:xfrm>
            <a:off x="4487816" y="4730720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162"/>
          <p:cNvSpPr txBox="1">
            <a:spLocks noGrp="1"/>
          </p:cNvSpPr>
          <p:nvPr>
            <p:ph type="subTitle" idx="9"/>
          </p:nvPr>
        </p:nvSpPr>
        <p:spPr>
          <a:xfrm>
            <a:off x="4593117" y="531942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162"/>
          <p:cNvSpPr/>
          <p:nvPr/>
        </p:nvSpPr>
        <p:spPr>
          <a:xfrm>
            <a:off x="4487816" y="554975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162"/>
          <p:cNvSpPr/>
          <p:nvPr/>
        </p:nvSpPr>
        <p:spPr>
          <a:xfrm>
            <a:off x="8220067" y="1767033"/>
            <a:ext cx="3487200" cy="129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162"/>
          <p:cNvSpPr txBox="1">
            <a:spLocks noGrp="1"/>
          </p:cNvSpPr>
          <p:nvPr>
            <p:ph type="title" idx="13"/>
          </p:nvPr>
        </p:nvSpPr>
        <p:spPr>
          <a:xfrm>
            <a:off x="8667467" y="2250233"/>
            <a:ext cx="25923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162"/>
          <p:cNvSpPr/>
          <p:nvPr/>
        </p:nvSpPr>
        <p:spPr>
          <a:xfrm>
            <a:off x="8220117" y="3064634"/>
            <a:ext cx="34872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62"/>
          <p:cNvSpPr txBox="1">
            <a:spLocks noGrp="1"/>
          </p:cNvSpPr>
          <p:nvPr>
            <p:ph type="subTitle" idx="14"/>
          </p:nvPr>
        </p:nvSpPr>
        <p:spPr>
          <a:xfrm>
            <a:off x="8460817" y="371645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162"/>
          <p:cNvSpPr/>
          <p:nvPr/>
        </p:nvSpPr>
        <p:spPr>
          <a:xfrm>
            <a:off x="8355516" y="394678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62"/>
          <p:cNvSpPr txBox="1">
            <a:spLocks noGrp="1"/>
          </p:cNvSpPr>
          <p:nvPr>
            <p:ph type="subTitle" idx="15"/>
          </p:nvPr>
        </p:nvSpPr>
        <p:spPr>
          <a:xfrm>
            <a:off x="8466117" y="3125563"/>
            <a:ext cx="29952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162"/>
          <p:cNvSpPr txBox="1">
            <a:spLocks noGrp="1"/>
          </p:cNvSpPr>
          <p:nvPr>
            <p:ph type="subTitle" idx="16"/>
          </p:nvPr>
        </p:nvSpPr>
        <p:spPr>
          <a:xfrm>
            <a:off x="8460817" y="4500393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162"/>
          <p:cNvSpPr/>
          <p:nvPr/>
        </p:nvSpPr>
        <p:spPr>
          <a:xfrm>
            <a:off x="8355516" y="4730720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62"/>
          <p:cNvSpPr txBox="1">
            <a:spLocks noGrp="1"/>
          </p:cNvSpPr>
          <p:nvPr>
            <p:ph type="subTitle" idx="17"/>
          </p:nvPr>
        </p:nvSpPr>
        <p:spPr>
          <a:xfrm>
            <a:off x="8460817" y="531942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162"/>
          <p:cNvSpPr/>
          <p:nvPr/>
        </p:nvSpPr>
        <p:spPr>
          <a:xfrm>
            <a:off x="8355516" y="554975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62"/>
          <p:cNvSpPr txBox="1">
            <a:spLocks noGrp="1"/>
          </p:cNvSpPr>
          <p:nvPr>
            <p:ph type="title" idx="18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162"/>
          <p:cNvSpPr txBox="1">
            <a:spLocks noGrp="1"/>
          </p:cNvSpPr>
          <p:nvPr>
            <p:ph type="subTitle" idx="19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4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63"/>
          <p:cNvSpPr/>
          <p:nvPr/>
        </p:nvSpPr>
        <p:spPr>
          <a:xfrm>
            <a:off x="9652967" y="5604567"/>
            <a:ext cx="2054400" cy="638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63"/>
          <p:cNvSpPr/>
          <p:nvPr/>
        </p:nvSpPr>
        <p:spPr>
          <a:xfrm>
            <a:off x="9652967" y="1532167"/>
            <a:ext cx="2054400" cy="40725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163"/>
          <p:cNvSpPr txBox="1">
            <a:spLocks noGrp="1"/>
          </p:cNvSpPr>
          <p:nvPr>
            <p:ph type="title"/>
          </p:nvPr>
        </p:nvSpPr>
        <p:spPr>
          <a:xfrm>
            <a:off x="9692833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163"/>
          <p:cNvSpPr/>
          <p:nvPr/>
        </p:nvSpPr>
        <p:spPr>
          <a:xfrm>
            <a:off x="7383033" y="5604567"/>
            <a:ext cx="2054400" cy="63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163"/>
          <p:cNvSpPr/>
          <p:nvPr/>
        </p:nvSpPr>
        <p:spPr>
          <a:xfrm>
            <a:off x="7383033" y="1762500"/>
            <a:ext cx="2054400" cy="3842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63"/>
          <p:cNvSpPr txBox="1">
            <a:spLocks noGrp="1"/>
          </p:cNvSpPr>
          <p:nvPr>
            <p:ph type="title" idx="2"/>
          </p:nvPr>
        </p:nvSpPr>
        <p:spPr>
          <a:xfrm>
            <a:off x="7422900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163"/>
          <p:cNvSpPr/>
          <p:nvPr/>
        </p:nvSpPr>
        <p:spPr>
          <a:xfrm>
            <a:off x="5113100" y="5604567"/>
            <a:ext cx="2054400" cy="638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63"/>
          <p:cNvSpPr/>
          <p:nvPr/>
        </p:nvSpPr>
        <p:spPr>
          <a:xfrm>
            <a:off x="5113100" y="2031833"/>
            <a:ext cx="2054400" cy="35733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63"/>
          <p:cNvSpPr txBox="1">
            <a:spLocks noGrp="1"/>
          </p:cNvSpPr>
          <p:nvPr>
            <p:ph type="title" idx="3"/>
          </p:nvPr>
        </p:nvSpPr>
        <p:spPr>
          <a:xfrm>
            <a:off x="5152967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163"/>
          <p:cNvSpPr/>
          <p:nvPr/>
        </p:nvSpPr>
        <p:spPr>
          <a:xfrm>
            <a:off x="2843167" y="5604567"/>
            <a:ext cx="2054400" cy="638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63"/>
          <p:cNvSpPr/>
          <p:nvPr/>
        </p:nvSpPr>
        <p:spPr>
          <a:xfrm>
            <a:off x="2843167" y="2341522"/>
            <a:ext cx="2054400" cy="3263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163"/>
          <p:cNvSpPr txBox="1">
            <a:spLocks noGrp="1"/>
          </p:cNvSpPr>
          <p:nvPr>
            <p:ph type="title" idx="4"/>
          </p:nvPr>
        </p:nvSpPr>
        <p:spPr>
          <a:xfrm>
            <a:off x="2883033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163"/>
          <p:cNvSpPr/>
          <p:nvPr/>
        </p:nvSpPr>
        <p:spPr>
          <a:xfrm>
            <a:off x="533367" y="5604567"/>
            <a:ext cx="2054400" cy="638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163"/>
          <p:cNvSpPr/>
          <p:nvPr/>
        </p:nvSpPr>
        <p:spPr>
          <a:xfrm>
            <a:off x="533367" y="2656700"/>
            <a:ext cx="2054400" cy="2948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163"/>
          <p:cNvSpPr txBox="1">
            <a:spLocks noGrp="1"/>
          </p:cNvSpPr>
          <p:nvPr>
            <p:ph type="title" idx="5"/>
          </p:nvPr>
        </p:nvSpPr>
        <p:spPr>
          <a:xfrm>
            <a:off x="573233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163"/>
          <p:cNvSpPr txBox="1">
            <a:spLocks noGrp="1"/>
          </p:cNvSpPr>
          <p:nvPr>
            <p:ph type="title" idx="6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163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163"/>
          <p:cNvSpPr txBox="1">
            <a:spLocks noGrp="1"/>
          </p:cNvSpPr>
          <p:nvPr>
            <p:ph type="body" idx="7"/>
          </p:nvPr>
        </p:nvSpPr>
        <p:spPr>
          <a:xfrm>
            <a:off x="9652967" y="1532167"/>
            <a:ext cx="20544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825" rIns="121900" bIns="121900" anchor="t" anchorCtr="0">
            <a:sp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163"/>
          <p:cNvSpPr txBox="1">
            <a:spLocks noGrp="1"/>
          </p:cNvSpPr>
          <p:nvPr>
            <p:ph type="body" idx="8"/>
          </p:nvPr>
        </p:nvSpPr>
        <p:spPr>
          <a:xfrm>
            <a:off x="7383033" y="1762500"/>
            <a:ext cx="20544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825" rIns="121900" bIns="121900" anchor="t" anchorCtr="0">
            <a:sp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163"/>
          <p:cNvSpPr txBox="1">
            <a:spLocks noGrp="1"/>
          </p:cNvSpPr>
          <p:nvPr>
            <p:ph type="body" idx="9"/>
          </p:nvPr>
        </p:nvSpPr>
        <p:spPr>
          <a:xfrm>
            <a:off x="5113100" y="2031833"/>
            <a:ext cx="20544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825" rIns="121900" bIns="121900" anchor="t" anchorCtr="0">
            <a:sp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5" name="Google Shape;595;p163"/>
          <p:cNvSpPr txBox="1">
            <a:spLocks noGrp="1"/>
          </p:cNvSpPr>
          <p:nvPr>
            <p:ph type="body" idx="13"/>
          </p:nvPr>
        </p:nvSpPr>
        <p:spPr>
          <a:xfrm>
            <a:off x="2823233" y="2341533"/>
            <a:ext cx="20544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825" rIns="121900" bIns="121900" anchor="t" anchorCtr="0">
            <a:sp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6" name="Google Shape;596;p163"/>
          <p:cNvSpPr txBox="1">
            <a:spLocks noGrp="1"/>
          </p:cNvSpPr>
          <p:nvPr>
            <p:ph type="body" idx="14"/>
          </p:nvPr>
        </p:nvSpPr>
        <p:spPr>
          <a:xfrm>
            <a:off x="533367" y="2656700"/>
            <a:ext cx="20544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825" rIns="121900" bIns="121900" anchor="t" anchorCtr="0">
            <a:sp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3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9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9"/>
          <p:cNvSpPr txBox="1">
            <a:spLocks noGrp="1"/>
          </p:cNvSpPr>
          <p:nvPr>
            <p:ph type="body" idx="1"/>
          </p:nvPr>
        </p:nvSpPr>
        <p:spPr>
          <a:xfrm>
            <a:off x="513633" y="1748900"/>
            <a:ext cx="5401108" cy="215673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19"/>
          <p:cNvSpPr txBox="1">
            <a:spLocks noGrp="1"/>
          </p:cNvSpPr>
          <p:nvPr>
            <p:ph type="body" idx="2"/>
          </p:nvPr>
        </p:nvSpPr>
        <p:spPr>
          <a:xfrm>
            <a:off x="6307917" y="1748900"/>
            <a:ext cx="5401108" cy="215673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19"/>
          <p:cNvSpPr txBox="1">
            <a:spLocks noGrp="1"/>
          </p:cNvSpPr>
          <p:nvPr>
            <p:ph type="body" idx="3"/>
          </p:nvPr>
        </p:nvSpPr>
        <p:spPr>
          <a:xfrm>
            <a:off x="513633" y="4088917"/>
            <a:ext cx="5401108" cy="216900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19"/>
          <p:cNvSpPr txBox="1">
            <a:spLocks noGrp="1"/>
          </p:cNvSpPr>
          <p:nvPr>
            <p:ph type="body" idx="4"/>
          </p:nvPr>
        </p:nvSpPr>
        <p:spPr>
          <a:xfrm>
            <a:off x="6307917" y="4088917"/>
            <a:ext cx="5401108" cy="2169009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19"/>
          <p:cNvSpPr txBox="1">
            <a:spLocks noGrp="1"/>
          </p:cNvSpPr>
          <p:nvPr>
            <p:ph type="body" idx="5"/>
          </p:nvPr>
        </p:nvSpPr>
        <p:spPr>
          <a:xfrm>
            <a:off x="513633" y="4088917"/>
            <a:ext cx="5401723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19"/>
          <p:cNvSpPr txBox="1">
            <a:spLocks noGrp="1"/>
          </p:cNvSpPr>
          <p:nvPr>
            <p:ph type="body" idx="6"/>
          </p:nvPr>
        </p:nvSpPr>
        <p:spPr>
          <a:xfrm>
            <a:off x="513633" y="1748900"/>
            <a:ext cx="5401723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19"/>
          <p:cNvSpPr txBox="1">
            <a:spLocks noGrp="1"/>
          </p:cNvSpPr>
          <p:nvPr>
            <p:ph type="body" idx="7"/>
          </p:nvPr>
        </p:nvSpPr>
        <p:spPr>
          <a:xfrm>
            <a:off x="6307917" y="1748900"/>
            <a:ext cx="5401723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19"/>
          <p:cNvSpPr txBox="1">
            <a:spLocks noGrp="1"/>
          </p:cNvSpPr>
          <p:nvPr>
            <p:ph type="body" idx="8"/>
          </p:nvPr>
        </p:nvSpPr>
        <p:spPr>
          <a:xfrm>
            <a:off x="6307917" y="4088917"/>
            <a:ext cx="5401723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19"/>
          <p:cNvSpPr txBox="1">
            <a:spLocks noGrp="1"/>
          </p:cNvSpPr>
          <p:nvPr>
            <p:ph type="body" idx="9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5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64"/>
          <p:cNvSpPr/>
          <p:nvPr/>
        </p:nvSpPr>
        <p:spPr>
          <a:xfrm>
            <a:off x="484767" y="1591267"/>
            <a:ext cx="11180700" cy="4703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164"/>
          <p:cNvSpPr/>
          <p:nvPr/>
        </p:nvSpPr>
        <p:spPr>
          <a:xfrm>
            <a:off x="5897100" y="1579600"/>
            <a:ext cx="432900" cy="478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164"/>
          <p:cNvSpPr/>
          <p:nvPr/>
        </p:nvSpPr>
        <p:spPr>
          <a:xfrm rot="5400000">
            <a:off x="5873667" y="-1679000"/>
            <a:ext cx="432900" cy="1122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164"/>
          <p:cNvSpPr txBox="1">
            <a:spLocks noGrp="1"/>
          </p:cNvSpPr>
          <p:nvPr>
            <p:ph type="title"/>
          </p:nvPr>
        </p:nvSpPr>
        <p:spPr>
          <a:xfrm>
            <a:off x="3995033" y="3233064"/>
            <a:ext cx="41604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02" name="Google Shape;602;p164"/>
          <p:cNvSpPr/>
          <p:nvPr/>
        </p:nvSpPr>
        <p:spPr>
          <a:xfrm>
            <a:off x="3916367" y="1784267"/>
            <a:ext cx="4317600" cy="4317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164"/>
          <p:cNvSpPr txBox="1">
            <a:spLocks noGrp="1"/>
          </p:cNvSpPr>
          <p:nvPr>
            <p:ph type="subTitle" idx="1"/>
          </p:nvPr>
        </p:nvSpPr>
        <p:spPr>
          <a:xfrm>
            <a:off x="546833" y="1682667"/>
            <a:ext cx="3911100" cy="17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164"/>
          <p:cNvSpPr txBox="1">
            <a:spLocks noGrp="1"/>
          </p:cNvSpPr>
          <p:nvPr>
            <p:ph type="subTitle" idx="2"/>
          </p:nvPr>
        </p:nvSpPr>
        <p:spPr>
          <a:xfrm>
            <a:off x="546833" y="4174896"/>
            <a:ext cx="3911100" cy="17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164"/>
          <p:cNvSpPr txBox="1">
            <a:spLocks noGrp="1"/>
          </p:cNvSpPr>
          <p:nvPr>
            <p:ph type="subTitle" idx="3"/>
          </p:nvPr>
        </p:nvSpPr>
        <p:spPr>
          <a:xfrm>
            <a:off x="7775570" y="1682667"/>
            <a:ext cx="3911100" cy="17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164"/>
          <p:cNvSpPr txBox="1">
            <a:spLocks noGrp="1"/>
          </p:cNvSpPr>
          <p:nvPr>
            <p:ph type="subTitle" idx="4"/>
          </p:nvPr>
        </p:nvSpPr>
        <p:spPr>
          <a:xfrm>
            <a:off x="7775570" y="4174896"/>
            <a:ext cx="3911100" cy="17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164"/>
          <p:cNvSpPr txBox="1">
            <a:spLocks noGrp="1"/>
          </p:cNvSpPr>
          <p:nvPr>
            <p:ph type="subTitle" idx="5"/>
          </p:nvPr>
        </p:nvSpPr>
        <p:spPr>
          <a:xfrm>
            <a:off x="4451433" y="3677233"/>
            <a:ext cx="3324000" cy="17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164"/>
          <p:cNvSpPr txBox="1">
            <a:spLocks noGrp="1"/>
          </p:cNvSpPr>
          <p:nvPr>
            <p:ph type="title" idx="6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164"/>
          <p:cNvSpPr txBox="1">
            <a:spLocks noGrp="1"/>
          </p:cNvSpPr>
          <p:nvPr>
            <p:ph type="subTitle" idx="7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orizontal Photo WHT Logo">
  <p:cSld name="Horizontal Photo WHT Logo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65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165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65"/>
          <p:cNvSpPr txBox="1">
            <a:spLocks noGrp="1"/>
          </p:cNvSpPr>
          <p:nvPr>
            <p:ph type="body" idx="1"/>
          </p:nvPr>
        </p:nvSpPr>
        <p:spPr>
          <a:xfrm>
            <a:off x="696686" y="3668713"/>
            <a:ext cx="10798800" cy="23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4" name="Google Shape;614;p165"/>
          <p:cNvSpPr txBox="1">
            <a:spLocks noGrp="1"/>
          </p:cNvSpPr>
          <p:nvPr>
            <p:ph type="subTitle" idx="2"/>
          </p:nvPr>
        </p:nvSpPr>
        <p:spPr>
          <a:xfrm>
            <a:off x="133167" y="76100"/>
            <a:ext cx="39000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5" name="Google Shape;615;p165"/>
          <p:cNvSpPr txBox="1">
            <a:spLocks noGrp="1"/>
          </p:cNvSpPr>
          <p:nvPr>
            <p:ph type="title"/>
          </p:nvPr>
        </p:nvSpPr>
        <p:spPr>
          <a:xfrm>
            <a:off x="356167" y="1803433"/>
            <a:ext cx="62208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Horizontal Photo - BLK Logo">
  <p:cSld name="Horizontal Photo - BLK Logo">
    <p:bg>
      <p:bgPr>
        <a:solidFill>
          <a:schemeClr val="lt1"/>
        </a:solidFill>
        <a:effectLst/>
      </p:bgPr>
    </p:bg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66"/>
          <p:cNvSpPr/>
          <p:nvPr/>
        </p:nvSpPr>
        <p:spPr>
          <a:xfrm>
            <a:off x="0" y="3142741"/>
            <a:ext cx="12192000" cy="371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166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66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66"/>
          <p:cNvSpPr txBox="1">
            <a:spLocks noGrp="1"/>
          </p:cNvSpPr>
          <p:nvPr>
            <p:ph type="subTitle" idx="1"/>
          </p:nvPr>
        </p:nvSpPr>
        <p:spPr>
          <a:xfrm>
            <a:off x="696700" y="3668700"/>
            <a:ext cx="10798800" cy="23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1" name="Google Shape;621;p166"/>
          <p:cNvSpPr txBox="1">
            <a:spLocks noGrp="1"/>
          </p:cNvSpPr>
          <p:nvPr>
            <p:ph type="subTitle" idx="2"/>
          </p:nvPr>
        </p:nvSpPr>
        <p:spPr>
          <a:xfrm>
            <a:off x="133167" y="76100"/>
            <a:ext cx="39000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2" name="Google Shape;622;p166"/>
          <p:cNvSpPr txBox="1">
            <a:spLocks noGrp="1"/>
          </p:cNvSpPr>
          <p:nvPr>
            <p:ph type="title"/>
          </p:nvPr>
        </p:nvSpPr>
        <p:spPr>
          <a:xfrm>
            <a:off x="356167" y="1803433"/>
            <a:ext cx="62208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oriz Orange - WHT Logo">
  <p:cSld name="Photo Horiz Orange - WHT Logo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67"/>
          <p:cNvSpPr/>
          <p:nvPr/>
        </p:nvSpPr>
        <p:spPr>
          <a:xfrm>
            <a:off x="0" y="0"/>
            <a:ext cx="324330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67"/>
          <p:cNvSpPr txBox="1"/>
          <p:nvPr/>
        </p:nvSpPr>
        <p:spPr>
          <a:xfrm>
            <a:off x="188013" y="6487478"/>
            <a:ext cx="2930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67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67"/>
          <p:cNvSpPr txBox="1">
            <a:spLocks noGrp="1"/>
          </p:cNvSpPr>
          <p:nvPr>
            <p:ph type="title"/>
          </p:nvPr>
        </p:nvSpPr>
        <p:spPr>
          <a:xfrm>
            <a:off x="264044" y="1271435"/>
            <a:ext cx="2576700" cy="17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167"/>
          <p:cNvSpPr txBox="1">
            <a:spLocks noGrp="1"/>
          </p:cNvSpPr>
          <p:nvPr>
            <p:ph type="title" idx="2"/>
          </p:nvPr>
        </p:nvSpPr>
        <p:spPr>
          <a:xfrm>
            <a:off x="3842200" y="4041500"/>
            <a:ext cx="7391100" cy="14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29" name="Google Shape;629;p167"/>
          <p:cNvSpPr txBox="1">
            <a:spLocks noGrp="1"/>
          </p:cNvSpPr>
          <p:nvPr>
            <p:ph type="subTitle" idx="1"/>
          </p:nvPr>
        </p:nvSpPr>
        <p:spPr>
          <a:xfrm>
            <a:off x="3243267" y="66567"/>
            <a:ext cx="34812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68"/>
          <p:cNvSpPr/>
          <p:nvPr/>
        </p:nvSpPr>
        <p:spPr>
          <a:xfrm>
            <a:off x="-1" y="0"/>
            <a:ext cx="6227100" cy="68673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68"/>
          <p:cNvSpPr txBox="1">
            <a:spLocks noGrp="1"/>
          </p:cNvSpPr>
          <p:nvPr>
            <p:ph type="title"/>
          </p:nvPr>
        </p:nvSpPr>
        <p:spPr>
          <a:xfrm>
            <a:off x="293987" y="1476399"/>
            <a:ext cx="38568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168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68"/>
          <p:cNvSpPr/>
          <p:nvPr/>
        </p:nvSpPr>
        <p:spPr>
          <a:xfrm>
            <a:off x="11378235" y="343639"/>
            <a:ext cx="459486" cy="45955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168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68"/>
          <p:cNvSpPr txBox="1">
            <a:spLocks noGrp="1"/>
          </p:cNvSpPr>
          <p:nvPr>
            <p:ph type="subTitle" idx="1"/>
          </p:nvPr>
        </p:nvSpPr>
        <p:spPr>
          <a:xfrm>
            <a:off x="7447733" y="1596200"/>
            <a:ext cx="3930300" cy="3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7" name="Google Shape;637;p168"/>
          <p:cNvSpPr txBox="1">
            <a:spLocks noGrp="1"/>
          </p:cNvSpPr>
          <p:nvPr>
            <p:ph type="subTitle" idx="2"/>
          </p:nvPr>
        </p:nvSpPr>
        <p:spPr>
          <a:xfrm>
            <a:off x="294000" y="2620833"/>
            <a:ext cx="3900900" cy="15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Horiz Blue - WHT Logo">
  <p:cSld name="Photo Horiz Blue - WHT Logo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69"/>
          <p:cNvSpPr/>
          <p:nvPr/>
        </p:nvSpPr>
        <p:spPr>
          <a:xfrm>
            <a:off x="0" y="0"/>
            <a:ext cx="3243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169"/>
          <p:cNvSpPr txBox="1">
            <a:spLocks noGrp="1"/>
          </p:cNvSpPr>
          <p:nvPr>
            <p:ph type="title"/>
          </p:nvPr>
        </p:nvSpPr>
        <p:spPr>
          <a:xfrm>
            <a:off x="264044" y="1271435"/>
            <a:ext cx="2576700" cy="17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169"/>
          <p:cNvSpPr txBox="1"/>
          <p:nvPr/>
        </p:nvSpPr>
        <p:spPr>
          <a:xfrm>
            <a:off x="188012" y="6487478"/>
            <a:ext cx="296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69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69"/>
          <p:cNvSpPr txBox="1">
            <a:spLocks noGrp="1"/>
          </p:cNvSpPr>
          <p:nvPr>
            <p:ph type="title" idx="2"/>
          </p:nvPr>
        </p:nvSpPr>
        <p:spPr>
          <a:xfrm>
            <a:off x="3842200" y="4041500"/>
            <a:ext cx="7391100" cy="14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44" name="Google Shape;644;p169"/>
          <p:cNvSpPr txBox="1">
            <a:spLocks noGrp="1"/>
          </p:cNvSpPr>
          <p:nvPr>
            <p:ph type="subTitle" idx="1"/>
          </p:nvPr>
        </p:nvSpPr>
        <p:spPr>
          <a:xfrm>
            <a:off x="3243267" y="66567"/>
            <a:ext cx="34812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Blue - WHT Logo">
  <p:cSld name="Photo Blue - WHT Logo"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70"/>
          <p:cNvSpPr/>
          <p:nvPr/>
        </p:nvSpPr>
        <p:spPr>
          <a:xfrm>
            <a:off x="1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70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70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170"/>
          <p:cNvSpPr txBox="1">
            <a:spLocks noGrp="1"/>
          </p:cNvSpPr>
          <p:nvPr>
            <p:ph type="subTitle" idx="1"/>
          </p:nvPr>
        </p:nvSpPr>
        <p:spPr>
          <a:xfrm>
            <a:off x="266300" y="209233"/>
            <a:ext cx="39477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0" name="Google Shape;650;p170"/>
          <p:cNvSpPr txBox="1"/>
          <p:nvPr/>
        </p:nvSpPr>
        <p:spPr>
          <a:xfrm>
            <a:off x="188012" y="6487478"/>
            <a:ext cx="296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 with content">
  <p:cSld name="Chart with content"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171"/>
          <p:cNvSpPr txBox="1">
            <a:spLocks noGrp="1"/>
          </p:cNvSpPr>
          <p:nvPr>
            <p:ph type="body" idx="1"/>
          </p:nvPr>
        </p:nvSpPr>
        <p:spPr>
          <a:xfrm>
            <a:off x="810569" y="3105540"/>
            <a:ext cx="4693200" cy="23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3" name="Google Shape;653;p171"/>
          <p:cNvSpPr>
            <a:spLocks noGrp="1"/>
          </p:cNvSpPr>
          <p:nvPr>
            <p:ph type="chart" idx="2"/>
          </p:nvPr>
        </p:nvSpPr>
        <p:spPr>
          <a:xfrm>
            <a:off x="6224588" y="1748900"/>
            <a:ext cx="5407200" cy="45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4" name="Google Shape;654;p171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171"/>
          <p:cNvSpPr txBox="1">
            <a:spLocks noGrp="1"/>
          </p:cNvSpPr>
          <p:nvPr>
            <p:ph type="body" idx="3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Ending">
  <p:cSld name="6_Ending">
    <p:bg>
      <p:bgPr>
        <a:solidFill>
          <a:schemeClr val="lt1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72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172"/>
          <p:cNvSpPr/>
          <p:nvPr/>
        </p:nvSpPr>
        <p:spPr>
          <a:xfrm>
            <a:off x="11378235" y="343639"/>
            <a:ext cx="459486" cy="45955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6"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73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73"/>
          <p:cNvSpPr txBox="1">
            <a:spLocks noGrp="1"/>
          </p:cNvSpPr>
          <p:nvPr>
            <p:ph type="body" idx="1"/>
          </p:nvPr>
        </p:nvSpPr>
        <p:spPr>
          <a:xfrm>
            <a:off x="514905" y="1748900"/>
            <a:ext cx="5401200" cy="215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2" name="Google Shape;662;p173"/>
          <p:cNvSpPr txBox="1">
            <a:spLocks noGrp="1"/>
          </p:cNvSpPr>
          <p:nvPr>
            <p:ph type="body" idx="2"/>
          </p:nvPr>
        </p:nvSpPr>
        <p:spPr>
          <a:xfrm>
            <a:off x="6307917" y="1748900"/>
            <a:ext cx="5401200" cy="215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173"/>
          <p:cNvSpPr txBox="1">
            <a:spLocks noGrp="1"/>
          </p:cNvSpPr>
          <p:nvPr>
            <p:ph type="body" idx="3"/>
          </p:nvPr>
        </p:nvSpPr>
        <p:spPr>
          <a:xfrm>
            <a:off x="514905" y="4074417"/>
            <a:ext cx="5401200" cy="215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4" name="Google Shape;664;p173"/>
          <p:cNvSpPr txBox="1">
            <a:spLocks noGrp="1"/>
          </p:cNvSpPr>
          <p:nvPr>
            <p:ph type="body" idx="4"/>
          </p:nvPr>
        </p:nvSpPr>
        <p:spPr>
          <a:xfrm>
            <a:off x="6307917" y="4074417"/>
            <a:ext cx="5401200" cy="215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5" name="Google Shape;665;p173"/>
          <p:cNvSpPr txBox="1">
            <a:spLocks noGrp="1"/>
          </p:cNvSpPr>
          <p:nvPr>
            <p:ph type="body" idx="5"/>
          </p:nvPr>
        </p:nvSpPr>
        <p:spPr>
          <a:xfrm>
            <a:off x="513634" y="4074417"/>
            <a:ext cx="54012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6" name="Google Shape;666;p173"/>
          <p:cNvSpPr txBox="1">
            <a:spLocks noGrp="1"/>
          </p:cNvSpPr>
          <p:nvPr>
            <p:ph type="body" idx="6"/>
          </p:nvPr>
        </p:nvSpPr>
        <p:spPr>
          <a:xfrm>
            <a:off x="514917" y="1748900"/>
            <a:ext cx="54012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7" name="Google Shape;667;p173"/>
          <p:cNvSpPr txBox="1">
            <a:spLocks noGrp="1"/>
          </p:cNvSpPr>
          <p:nvPr>
            <p:ph type="body" idx="7"/>
          </p:nvPr>
        </p:nvSpPr>
        <p:spPr>
          <a:xfrm>
            <a:off x="6307917" y="1748900"/>
            <a:ext cx="54015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8" name="Google Shape;668;p173"/>
          <p:cNvSpPr txBox="1">
            <a:spLocks noGrp="1"/>
          </p:cNvSpPr>
          <p:nvPr>
            <p:ph type="body" idx="8"/>
          </p:nvPr>
        </p:nvSpPr>
        <p:spPr>
          <a:xfrm>
            <a:off x="6307917" y="4074417"/>
            <a:ext cx="5401500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9" name="Google Shape;669;p173"/>
          <p:cNvSpPr txBox="1">
            <a:spLocks noGrp="1"/>
          </p:cNvSpPr>
          <p:nvPr>
            <p:ph type="body" idx="9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4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0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0"/>
          <p:cNvSpPr txBox="1">
            <a:spLocks noGrp="1"/>
          </p:cNvSpPr>
          <p:nvPr>
            <p:ph type="body" idx="1"/>
          </p:nvPr>
        </p:nvSpPr>
        <p:spPr>
          <a:xfrm>
            <a:off x="514905" y="1748899"/>
            <a:ext cx="5401108" cy="215673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20"/>
          <p:cNvSpPr txBox="1">
            <a:spLocks noGrp="1"/>
          </p:cNvSpPr>
          <p:nvPr>
            <p:ph type="body" idx="2"/>
          </p:nvPr>
        </p:nvSpPr>
        <p:spPr>
          <a:xfrm>
            <a:off x="6307917" y="1748899"/>
            <a:ext cx="5401108" cy="215673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20"/>
          <p:cNvSpPr txBox="1">
            <a:spLocks noGrp="1"/>
          </p:cNvSpPr>
          <p:nvPr>
            <p:ph type="body" idx="3"/>
          </p:nvPr>
        </p:nvSpPr>
        <p:spPr>
          <a:xfrm>
            <a:off x="514905" y="4074414"/>
            <a:ext cx="5401108" cy="218351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20"/>
          <p:cNvSpPr txBox="1">
            <a:spLocks noGrp="1"/>
          </p:cNvSpPr>
          <p:nvPr>
            <p:ph type="body" idx="4"/>
          </p:nvPr>
        </p:nvSpPr>
        <p:spPr>
          <a:xfrm>
            <a:off x="6307917" y="4074414"/>
            <a:ext cx="5401108" cy="2183511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548625" rIns="91425" bIns="45700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20"/>
          <p:cNvSpPr txBox="1">
            <a:spLocks noGrp="1"/>
          </p:cNvSpPr>
          <p:nvPr>
            <p:ph type="body" idx="5"/>
          </p:nvPr>
        </p:nvSpPr>
        <p:spPr>
          <a:xfrm>
            <a:off x="513633" y="4088917"/>
            <a:ext cx="5401723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20"/>
          <p:cNvSpPr txBox="1">
            <a:spLocks noGrp="1"/>
          </p:cNvSpPr>
          <p:nvPr>
            <p:ph type="body" idx="6"/>
          </p:nvPr>
        </p:nvSpPr>
        <p:spPr>
          <a:xfrm>
            <a:off x="514918" y="1748900"/>
            <a:ext cx="5401723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20"/>
          <p:cNvSpPr txBox="1">
            <a:spLocks noGrp="1"/>
          </p:cNvSpPr>
          <p:nvPr>
            <p:ph type="body" idx="7"/>
          </p:nvPr>
        </p:nvSpPr>
        <p:spPr>
          <a:xfrm>
            <a:off x="6307917" y="1748900"/>
            <a:ext cx="5401723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20"/>
          <p:cNvSpPr txBox="1">
            <a:spLocks noGrp="1"/>
          </p:cNvSpPr>
          <p:nvPr>
            <p:ph type="body" idx="8"/>
          </p:nvPr>
        </p:nvSpPr>
        <p:spPr>
          <a:xfrm>
            <a:off x="6307917" y="4088917"/>
            <a:ext cx="5401723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defRPr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20"/>
          <p:cNvSpPr txBox="1">
            <a:spLocks noGrp="1"/>
          </p:cNvSpPr>
          <p:nvPr>
            <p:ph type="body" idx="9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7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74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174"/>
          <p:cNvSpPr txBox="1">
            <a:spLocks noGrp="1"/>
          </p:cNvSpPr>
          <p:nvPr>
            <p:ph type="body" idx="1"/>
          </p:nvPr>
        </p:nvSpPr>
        <p:spPr>
          <a:xfrm>
            <a:off x="513633" y="1748900"/>
            <a:ext cx="2589300" cy="4509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3" name="Google Shape;673;p174"/>
          <p:cNvSpPr txBox="1">
            <a:spLocks noGrp="1"/>
          </p:cNvSpPr>
          <p:nvPr>
            <p:ph type="body" idx="2"/>
          </p:nvPr>
        </p:nvSpPr>
        <p:spPr>
          <a:xfrm>
            <a:off x="3388260" y="1748900"/>
            <a:ext cx="2589300" cy="4509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4" name="Google Shape;674;p174"/>
          <p:cNvSpPr txBox="1">
            <a:spLocks noGrp="1"/>
          </p:cNvSpPr>
          <p:nvPr>
            <p:ph type="body" idx="3"/>
          </p:nvPr>
        </p:nvSpPr>
        <p:spPr>
          <a:xfrm>
            <a:off x="513633" y="1748900"/>
            <a:ext cx="25893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5" name="Google Shape;675;p174"/>
          <p:cNvSpPr txBox="1">
            <a:spLocks noGrp="1"/>
          </p:cNvSpPr>
          <p:nvPr>
            <p:ph type="body" idx="4"/>
          </p:nvPr>
        </p:nvSpPr>
        <p:spPr>
          <a:xfrm>
            <a:off x="3388260" y="1748900"/>
            <a:ext cx="25893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6" name="Google Shape;676;p174"/>
          <p:cNvSpPr txBox="1">
            <a:spLocks noGrp="1"/>
          </p:cNvSpPr>
          <p:nvPr>
            <p:ph type="body" idx="5"/>
          </p:nvPr>
        </p:nvSpPr>
        <p:spPr>
          <a:xfrm>
            <a:off x="6262889" y="1748900"/>
            <a:ext cx="2589300" cy="4509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7" name="Google Shape;677;p174"/>
          <p:cNvSpPr txBox="1">
            <a:spLocks noGrp="1"/>
          </p:cNvSpPr>
          <p:nvPr>
            <p:ph type="body" idx="6"/>
          </p:nvPr>
        </p:nvSpPr>
        <p:spPr>
          <a:xfrm>
            <a:off x="9144001" y="1748900"/>
            <a:ext cx="2589300" cy="4509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8" name="Google Shape;678;p174"/>
          <p:cNvSpPr txBox="1">
            <a:spLocks noGrp="1"/>
          </p:cNvSpPr>
          <p:nvPr>
            <p:ph type="body" idx="7"/>
          </p:nvPr>
        </p:nvSpPr>
        <p:spPr>
          <a:xfrm>
            <a:off x="6262889" y="1748900"/>
            <a:ext cx="25893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9" name="Google Shape;679;p174"/>
          <p:cNvSpPr txBox="1">
            <a:spLocks noGrp="1"/>
          </p:cNvSpPr>
          <p:nvPr>
            <p:ph type="body" idx="8"/>
          </p:nvPr>
        </p:nvSpPr>
        <p:spPr>
          <a:xfrm>
            <a:off x="9144001" y="1748900"/>
            <a:ext cx="2589300" cy="129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0" name="Google Shape;680;p174"/>
          <p:cNvSpPr txBox="1">
            <a:spLocks noGrp="1"/>
          </p:cNvSpPr>
          <p:nvPr>
            <p:ph type="body" idx="9"/>
          </p:nvPr>
        </p:nvSpPr>
        <p:spPr>
          <a:xfrm>
            <a:off x="1351053" y="1869066"/>
            <a:ext cx="914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1" name="Google Shape;681;p174"/>
          <p:cNvSpPr txBox="1">
            <a:spLocks noGrp="1"/>
          </p:cNvSpPr>
          <p:nvPr>
            <p:ph type="body" idx="13"/>
          </p:nvPr>
        </p:nvSpPr>
        <p:spPr>
          <a:xfrm>
            <a:off x="4225680" y="1869066"/>
            <a:ext cx="914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2" name="Google Shape;682;p174"/>
          <p:cNvSpPr txBox="1">
            <a:spLocks noGrp="1"/>
          </p:cNvSpPr>
          <p:nvPr>
            <p:ph type="body" idx="14"/>
          </p:nvPr>
        </p:nvSpPr>
        <p:spPr>
          <a:xfrm>
            <a:off x="7100309" y="1869066"/>
            <a:ext cx="914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3" name="Google Shape;683;p174"/>
          <p:cNvSpPr txBox="1">
            <a:spLocks noGrp="1"/>
          </p:cNvSpPr>
          <p:nvPr>
            <p:ph type="body" idx="15"/>
          </p:nvPr>
        </p:nvSpPr>
        <p:spPr>
          <a:xfrm>
            <a:off x="9981421" y="1869066"/>
            <a:ext cx="914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4" name="Google Shape;684;p174"/>
          <p:cNvSpPr txBox="1">
            <a:spLocks noGrp="1"/>
          </p:cNvSpPr>
          <p:nvPr>
            <p:ph type="body" idx="16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8"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75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175"/>
          <p:cNvSpPr txBox="1">
            <a:spLocks noGrp="1"/>
          </p:cNvSpPr>
          <p:nvPr>
            <p:ph type="body" idx="1"/>
          </p:nvPr>
        </p:nvSpPr>
        <p:spPr>
          <a:xfrm>
            <a:off x="513633" y="1747684"/>
            <a:ext cx="3557100" cy="4510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219457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175"/>
          <p:cNvSpPr txBox="1">
            <a:spLocks noGrp="1"/>
          </p:cNvSpPr>
          <p:nvPr>
            <p:ph type="body" idx="2"/>
          </p:nvPr>
        </p:nvSpPr>
        <p:spPr>
          <a:xfrm>
            <a:off x="4317546" y="1747684"/>
            <a:ext cx="3557100" cy="4510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219457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9" name="Google Shape;689;p175"/>
          <p:cNvSpPr txBox="1">
            <a:spLocks noGrp="1"/>
          </p:cNvSpPr>
          <p:nvPr>
            <p:ph type="body" idx="3"/>
          </p:nvPr>
        </p:nvSpPr>
        <p:spPr>
          <a:xfrm>
            <a:off x="513633" y="1747684"/>
            <a:ext cx="35571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0" name="Google Shape;690;p175"/>
          <p:cNvSpPr txBox="1">
            <a:spLocks noGrp="1"/>
          </p:cNvSpPr>
          <p:nvPr>
            <p:ph type="body" idx="4"/>
          </p:nvPr>
        </p:nvSpPr>
        <p:spPr>
          <a:xfrm>
            <a:off x="4317546" y="1747684"/>
            <a:ext cx="35571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1" name="Google Shape;691;p175"/>
          <p:cNvSpPr txBox="1">
            <a:spLocks noGrp="1"/>
          </p:cNvSpPr>
          <p:nvPr>
            <p:ph type="body" idx="5"/>
          </p:nvPr>
        </p:nvSpPr>
        <p:spPr>
          <a:xfrm>
            <a:off x="8176334" y="1747684"/>
            <a:ext cx="3557100" cy="4510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219457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175"/>
          <p:cNvSpPr txBox="1">
            <a:spLocks noGrp="1"/>
          </p:cNvSpPr>
          <p:nvPr>
            <p:ph type="body" idx="6"/>
          </p:nvPr>
        </p:nvSpPr>
        <p:spPr>
          <a:xfrm>
            <a:off x="8176334" y="1747684"/>
            <a:ext cx="3557100" cy="129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3" name="Google Shape;693;p175"/>
          <p:cNvSpPr txBox="1">
            <a:spLocks noGrp="1"/>
          </p:cNvSpPr>
          <p:nvPr>
            <p:ph type="body" idx="7"/>
          </p:nvPr>
        </p:nvSpPr>
        <p:spPr>
          <a:xfrm>
            <a:off x="709923" y="3222409"/>
            <a:ext cx="3171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4" name="Google Shape;694;p175"/>
          <p:cNvSpPr txBox="1">
            <a:spLocks noGrp="1"/>
          </p:cNvSpPr>
          <p:nvPr>
            <p:ph type="body" idx="8"/>
          </p:nvPr>
        </p:nvSpPr>
        <p:spPr>
          <a:xfrm>
            <a:off x="4510438" y="3222409"/>
            <a:ext cx="3171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5" name="Google Shape;695;p175"/>
          <p:cNvSpPr txBox="1">
            <a:spLocks noGrp="1"/>
          </p:cNvSpPr>
          <p:nvPr>
            <p:ph type="body" idx="9"/>
          </p:nvPr>
        </p:nvSpPr>
        <p:spPr>
          <a:xfrm>
            <a:off x="8366960" y="3222409"/>
            <a:ext cx="3171300" cy="5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175"/>
          <p:cNvSpPr txBox="1">
            <a:spLocks noGrp="1"/>
          </p:cNvSpPr>
          <p:nvPr>
            <p:ph type="body" idx="13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9"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76"/>
          <p:cNvSpPr txBox="1">
            <a:spLocks noGrp="1"/>
          </p:cNvSpPr>
          <p:nvPr>
            <p:ph type="body" idx="1"/>
          </p:nvPr>
        </p:nvSpPr>
        <p:spPr>
          <a:xfrm>
            <a:off x="514905" y="1583810"/>
            <a:ext cx="5401200" cy="216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75" tIns="182875" rIns="13716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176"/>
          <p:cNvSpPr txBox="1">
            <a:spLocks noGrp="1"/>
          </p:cNvSpPr>
          <p:nvPr>
            <p:ph type="body" idx="2"/>
          </p:nvPr>
        </p:nvSpPr>
        <p:spPr>
          <a:xfrm>
            <a:off x="514905" y="4092606"/>
            <a:ext cx="5401200" cy="216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75" tIns="182875" rIns="137160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0" name="Google Shape;700;p176"/>
          <p:cNvSpPr txBox="1">
            <a:spLocks noGrp="1"/>
          </p:cNvSpPr>
          <p:nvPr>
            <p:ph type="body" idx="3"/>
          </p:nvPr>
        </p:nvSpPr>
        <p:spPr>
          <a:xfrm>
            <a:off x="6308539" y="1584854"/>
            <a:ext cx="5401200" cy="216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600" tIns="182875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1" name="Google Shape;701;p176"/>
          <p:cNvSpPr txBox="1">
            <a:spLocks noGrp="1"/>
          </p:cNvSpPr>
          <p:nvPr>
            <p:ph type="body" idx="4"/>
          </p:nvPr>
        </p:nvSpPr>
        <p:spPr>
          <a:xfrm>
            <a:off x="6308539" y="4092606"/>
            <a:ext cx="5401200" cy="216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600" tIns="182875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2" name="Google Shape;702;p176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03" name="Google Shape;703;p176"/>
          <p:cNvSpPr>
            <a:spLocks noGrp="1"/>
          </p:cNvSpPr>
          <p:nvPr>
            <p:ph type="body" idx="5"/>
          </p:nvPr>
        </p:nvSpPr>
        <p:spPr>
          <a:xfrm>
            <a:off x="3928725" y="1747378"/>
            <a:ext cx="4334400" cy="4334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28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176"/>
          <p:cNvSpPr txBox="1">
            <a:spLocks noGrp="1"/>
          </p:cNvSpPr>
          <p:nvPr>
            <p:ph type="body" idx="6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1_Two Content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77"/>
          <p:cNvSpPr/>
          <p:nvPr/>
        </p:nvSpPr>
        <p:spPr>
          <a:xfrm>
            <a:off x="0" y="0"/>
            <a:ext cx="6230100" cy="686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177"/>
          <p:cNvSpPr txBox="1">
            <a:spLocks noGrp="1"/>
          </p:cNvSpPr>
          <p:nvPr>
            <p:ph type="title"/>
          </p:nvPr>
        </p:nvSpPr>
        <p:spPr>
          <a:xfrm>
            <a:off x="293987" y="1476399"/>
            <a:ext cx="38568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177"/>
          <p:cNvSpPr txBox="1">
            <a:spLocks noGrp="1"/>
          </p:cNvSpPr>
          <p:nvPr>
            <p:ph type="body" idx="1"/>
          </p:nvPr>
        </p:nvSpPr>
        <p:spPr>
          <a:xfrm>
            <a:off x="293987" y="2620846"/>
            <a:ext cx="38568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177"/>
          <p:cNvSpPr txBox="1">
            <a:spLocks noGrp="1"/>
          </p:cNvSpPr>
          <p:nvPr>
            <p:ph type="body" idx="2"/>
          </p:nvPr>
        </p:nvSpPr>
        <p:spPr>
          <a:xfrm>
            <a:off x="7482348" y="1613231"/>
            <a:ext cx="3838800" cy="3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no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0" name="Google Shape;710;p177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177"/>
          <p:cNvSpPr/>
          <p:nvPr/>
        </p:nvSpPr>
        <p:spPr>
          <a:xfrm>
            <a:off x="11378235" y="343639"/>
            <a:ext cx="459486" cy="45955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177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size chart">
  <p:cSld name="Full size chart"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78"/>
          <p:cNvSpPr>
            <a:spLocks noGrp="1"/>
          </p:cNvSpPr>
          <p:nvPr>
            <p:ph type="chart" idx="2"/>
          </p:nvPr>
        </p:nvSpPr>
        <p:spPr>
          <a:xfrm>
            <a:off x="398463" y="1748900"/>
            <a:ext cx="11384100" cy="47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Char char="•"/>
              <a:defRPr sz="2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178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78"/>
          <p:cNvSpPr txBox="1">
            <a:spLocks noGrp="1"/>
          </p:cNvSpPr>
          <p:nvPr>
            <p:ph type="body" idx="1"/>
          </p:nvPr>
        </p:nvSpPr>
        <p:spPr>
          <a:xfrm>
            <a:off x="398185" y="1119188"/>
            <a:ext cx="109380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WHT Logo">
  <p:cSld name="Photo Pink - WHT Logo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79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19" name="Google Shape;719;p179"/>
          <p:cNvSpPr/>
          <p:nvPr/>
        </p:nvSpPr>
        <p:spPr>
          <a:xfrm>
            <a:off x="0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79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00" cy="20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79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179"/>
          <p:cNvSpPr txBox="1"/>
          <p:nvPr/>
        </p:nvSpPr>
        <p:spPr>
          <a:xfrm>
            <a:off x="188012" y="6487478"/>
            <a:ext cx="296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Pink - BLK Logo">
  <p:cSld name="Photo Pink - BLK Logo">
    <p:bg>
      <p:bgPr>
        <a:solidFill>
          <a:schemeClr val="dk1"/>
        </a:solidFill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80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25" name="Google Shape;725;p180"/>
          <p:cNvSpPr/>
          <p:nvPr/>
        </p:nvSpPr>
        <p:spPr>
          <a:xfrm>
            <a:off x="1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180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00" cy="20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80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80"/>
          <p:cNvSpPr txBox="1"/>
          <p:nvPr/>
        </p:nvSpPr>
        <p:spPr>
          <a:xfrm>
            <a:off x="188012" y="6487478"/>
            <a:ext cx="296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Blue - BLK Logo">
  <p:cSld name="Photo Blue - BLK Logo">
    <p:bg>
      <p:bgPr>
        <a:solidFill>
          <a:schemeClr val="dk1"/>
        </a:solid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81"/>
          <p:cNvSpPr>
            <a:spLocks noGrp="1"/>
          </p:cNvSpPr>
          <p:nvPr>
            <p:ph type="pic" idx="2"/>
          </p:nvPr>
        </p:nvSpPr>
        <p:spPr>
          <a:xfrm>
            <a:off x="0" y="-36656"/>
            <a:ext cx="12192000" cy="6894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31" name="Google Shape;731;p181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181"/>
          <p:cNvSpPr/>
          <p:nvPr/>
        </p:nvSpPr>
        <p:spPr>
          <a:xfrm>
            <a:off x="1" y="4035552"/>
            <a:ext cx="3267600" cy="2822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81"/>
          <p:cNvSpPr txBox="1">
            <a:spLocks noGrp="1"/>
          </p:cNvSpPr>
          <p:nvPr>
            <p:ph type="title"/>
          </p:nvPr>
        </p:nvSpPr>
        <p:spPr>
          <a:xfrm>
            <a:off x="446121" y="4432500"/>
            <a:ext cx="24555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None/>
              <a:defRPr sz="19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181"/>
          <p:cNvSpPr txBox="1"/>
          <p:nvPr/>
        </p:nvSpPr>
        <p:spPr>
          <a:xfrm>
            <a:off x="188012" y="6487478"/>
            <a:ext cx="2969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8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88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1">
  <p:cSld name="Title Slide 1">
    <p:bg>
      <p:bgPr>
        <a:solidFill>
          <a:schemeClr val="lt1"/>
        </a:solidFill>
        <a:effectLst/>
      </p:bgPr>
    </p:bg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1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2767" y="889200"/>
            <a:ext cx="2514034" cy="125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4600" y="700100"/>
            <a:ext cx="1796100" cy="2060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182"/>
          <p:cNvPicPr preferRelativeResize="0"/>
          <p:nvPr/>
        </p:nvPicPr>
        <p:blipFill rotWithShape="1">
          <a:blip r:embed="rId4">
            <a:alphaModFix/>
          </a:blip>
          <a:srcRect t="76539"/>
          <a:stretch/>
        </p:blipFill>
        <p:spPr>
          <a:xfrm>
            <a:off x="5067200" y="0"/>
            <a:ext cx="6335333" cy="170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182"/>
          <p:cNvPicPr preferRelativeResize="0"/>
          <p:nvPr/>
        </p:nvPicPr>
        <p:blipFill rotWithShape="1">
          <a:blip r:embed="rId5">
            <a:alphaModFix/>
          </a:blip>
          <a:srcRect r="8306" b="38134"/>
          <a:stretch/>
        </p:blipFill>
        <p:spPr>
          <a:xfrm>
            <a:off x="8117900" y="3740033"/>
            <a:ext cx="4074100" cy="3117966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82"/>
          <p:cNvSpPr txBox="1">
            <a:spLocks noGrp="1"/>
          </p:cNvSpPr>
          <p:nvPr>
            <p:ph type="title"/>
          </p:nvPr>
        </p:nvSpPr>
        <p:spPr>
          <a:xfrm>
            <a:off x="932967" y="2242400"/>
            <a:ext cx="96447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182"/>
          <p:cNvSpPr txBox="1">
            <a:spLocks noGrp="1"/>
          </p:cNvSpPr>
          <p:nvPr>
            <p:ph type="subTitle" idx="1"/>
          </p:nvPr>
        </p:nvSpPr>
        <p:spPr>
          <a:xfrm>
            <a:off x="932967" y="3091283"/>
            <a:ext cx="5459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1" name="Google Shape;751;p182"/>
          <p:cNvSpPr txBox="1">
            <a:spLocks noGrp="1"/>
          </p:cNvSpPr>
          <p:nvPr>
            <p:ph type="subTitle" idx="2"/>
          </p:nvPr>
        </p:nvSpPr>
        <p:spPr>
          <a:xfrm>
            <a:off x="932967" y="3920733"/>
            <a:ext cx="435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2" name="Google Shape;752;p182"/>
          <p:cNvSpPr txBox="1">
            <a:spLocks noGrp="1"/>
          </p:cNvSpPr>
          <p:nvPr>
            <p:ph type="subTitle" idx="3"/>
          </p:nvPr>
        </p:nvSpPr>
        <p:spPr>
          <a:xfrm>
            <a:off x="932967" y="4528733"/>
            <a:ext cx="51648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182"/>
          <p:cNvSpPr txBox="1"/>
          <p:nvPr/>
        </p:nvSpPr>
        <p:spPr>
          <a:xfrm>
            <a:off x="1032769" y="6488783"/>
            <a:ext cx="556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6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1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1"/>
          <p:cNvSpPr txBox="1">
            <a:spLocks noGrp="1"/>
          </p:cNvSpPr>
          <p:nvPr>
            <p:ph type="body" idx="1"/>
          </p:nvPr>
        </p:nvSpPr>
        <p:spPr>
          <a:xfrm>
            <a:off x="513633" y="1748900"/>
            <a:ext cx="2589240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121"/>
          <p:cNvSpPr txBox="1">
            <a:spLocks noGrp="1"/>
          </p:cNvSpPr>
          <p:nvPr>
            <p:ph type="body" idx="2"/>
          </p:nvPr>
        </p:nvSpPr>
        <p:spPr>
          <a:xfrm>
            <a:off x="3388260" y="1748900"/>
            <a:ext cx="2589240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21"/>
          <p:cNvSpPr txBox="1">
            <a:spLocks noGrp="1"/>
          </p:cNvSpPr>
          <p:nvPr>
            <p:ph type="body" idx="3"/>
          </p:nvPr>
        </p:nvSpPr>
        <p:spPr>
          <a:xfrm>
            <a:off x="513633" y="1748900"/>
            <a:ext cx="2589240" cy="12984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21"/>
          <p:cNvSpPr txBox="1">
            <a:spLocks noGrp="1"/>
          </p:cNvSpPr>
          <p:nvPr>
            <p:ph type="body" idx="4"/>
          </p:nvPr>
        </p:nvSpPr>
        <p:spPr>
          <a:xfrm>
            <a:off x="3388260" y="1748900"/>
            <a:ext cx="2589240" cy="12984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21"/>
          <p:cNvSpPr txBox="1">
            <a:spLocks noGrp="1"/>
          </p:cNvSpPr>
          <p:nvPr>
            <p:ph type="body" idx="5"/>
          </p:nvPr>
        </p:nvSpPr>
        <p:spPr>
          <a:xfrm>
            <a:off x="6262889" y="1748900"/>
            <a:ext cx="2589240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21"/>
          <p:cNvSpPr txBox="1">
            <a:spLocks noGrp="1"/>
          </p:cNvSpPr>
          <p:nvPr>
            <p:ph type="body" idx="6"/>
          </p:nvPr>
        </p:nvSpPr>
        <p:spPr>
          <a:xfrm>
            <a:off x="9144001" y="1748900"/>
            <a:ext cx="2589240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21"/>
          <p:cNvSpPr txBox="1">
            <a:spLocks noGrp="1"/>
          </p:cNvSpPr>
          <p:nvPr>
            <p:ph type="body" idx="7"/>
          </p:nvPr>
        </p:nvSpPr>
        <p:spPr>
          <a:xfrm>
            <a:off x="6262889" y="1748900"/>
            <a:ext cx="2589240" cy="12984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21"/>
          <p:cNvSpPr txBox="1">
            <a:spLocks noGrp="1"/>
          </p:cNvSpPr>
          <p:nvPr>
            <p:ph type="body" idx="8"/>
          </p:nvPr>
        </p:nvSpPr>
        <p:spPr>
          <a:xfrm>
            <a:off x="9144001" y="1748900"/>
            <a:ext cx="2589240" cy="12984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121"/>
          <p:cNvSpPr txBox="1">
            <a:spLocks noGrp="1"/>
          </p:cNvSpPr>
          <p:nvPr>
            <p:ph type="body" idx="9"/>
          </p:nvPr>
        </p:nvSpPr>
        <p:spPr>
          <a:xfrm>
            <a:off x="1351053" y="1869066"/>
            <a:ext cx="914400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121"/>
          <p:cNvSpPr txBox="1">
            <a:spLocks noGrp="1"/>
          </p:cNvSpPr>
          <p:nvPr>
            <p:ph type="body" idx="13"/>
          </p:nvPr>
        </p:nvSpPr>
        <p:spPr>
          <a:xfrm>
            <a:off x="4225680" y="1869066"/>
            <a:ext cx="914400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21"/>
          <p:cNvSpPr txBox="1">
            <a:spLocks noGrp="1"/>
          </p:cNvSpPr>
          <p:nvPr>
            <p:ph type="body" idx="14"/>
          </p:nvPr>
        </p:nvSpPr>
        <p:spPr>
          <a:xfrm>
            <a:off x="7100309" y="1869066"/>
            <a:ext cx="914400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21"/>
          <p:cNvSpPr txBox="1">
            <a:spLocks noGrp="1"/>
          </p:cNvSpPr>
          <p:nvPr>
            <p:ph type="body" idx="15"/>
          </p:nvPr>
        </p:nvSpPr>
        <p:spPr>
          <a:xfrm>
            <a:off x="9981421" y="1869066"/>
            <a:ext cx="914400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121"/>
          <p:cNvSpPr txBox="1">
            <a:spLocks noGrp="1"/>
          </p:cNvSpPr>
          <p:nvPr>
            <p:ph type="body" idx="16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2">
  <p:cSld name="Title Slide 2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p183"/>
          <p:cNvPicPr preferRelativeResize="0"/>
          <p:nvPr/>
        </p:nvPicPr>
        <p:blipFill rotWithShape="1">
          <a:blip r:embed="rId2">
            <a:alphaModFix/>
          </a:blip>
          <a:srcRect b="34891"/>
          <a:stretch/>
        </p:blipFill>
        <p:spPr>
          <a:xfrm>
            <a:off x="9141754" y="5299753"/>
            <a:ext cx="2516080" cy="157391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83"/>
          <p:cNvSpPr txBox="1"/>
          <p:nvPr/>
        </p:nvSpPr>
        <p:spPr>
          <a:xfrm>
            <a:off x="893927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8" name="Google Shape;758;p1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0824401" cy="688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18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2767" y="889200"/>
            <a:ext cx="2514034" cy="125703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183"/>
          <p:cNvSpPr txBox="1">
            <a:spLocks noGrp="1"/>
          </p:cNvSpPr>
          <p:nvPr>
            <p:ph type="title"/>
          </p:nvPr>
        </p:nvSpPr>
        <p:spPr>
          <a:xfrm>
            <a:off x="932967" y="2242400"/>
            <a:ext cx="96447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83"/>
          <p:cNvSpPr txBox="1">
            <a:spLocks noGrp="1"/>
          </p:cNvSpPr>
          <p:nvPr>
            <p:ph type="subTitle" idx="1"/>
          </p:nvPr>
        </p:nvSpPr>
        <p:spPr>
          <a:xfrm>
            <a:off x="932967" y="3091283"/>
            <a:ext cx="54597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2" name="Google Shape;762;p183"/>
          <p:cNvSpPr txBox="1">
            <a:spLocks noGrp="1"/>
          </p:cNvSpPr>
          <p:nvPr>
            <p:ph type="subTitle" idx="2"/>
          </p:nvPr>
        </p:nvSpPr>
        <p:spPr>
          <a:xfrm>
            <a:off x="932967" y="3920733"/>
            <a:ext cx="4356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183"/>
          <p:cNvSpPr txBox="1">
            <a:spLocks noGrp="1"/>
          </p:cNvSpPr>
          <p:nvPr>
            <p:ph type="subTitle" idx="3"/>
          </p:nvPr>
        </p:nvSpPr>
        <p:spPr>
          <a:xfrm>
            <a:off x="932967" y="4528733"/>
            <a:ext cx="51648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183"/>
          <p:cNvSpPr/>
          <p:nvPr/>
        </p:nvSpPr>
        <p:spPr>
          <a:xfrm>
            <a:off x="0" y="5515200"/>
            <a:ext cx="2323200" cy="1358400"/>
          </a:xfrm>
          <a:prstGeom prst="rtTriangle">
            <a:avLst/>
          </a:prstGeom>
          <a:solidFill>
            <a:srgbClr val="F9842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183"/>
          <p:cNvSpPr txBox="1"/>
          <p:nvPr/>
        </p:nvSpPr>
        <p:spPr>
          <a:xfrm>
            <a:off x="1032769" y="6488783"/>
            <a:ext cx="556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">
  <p:cSld name="Agenda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184"/>
          <p:cNvPicPr preferRelativeResize="0"/>
          <p:nvPr/>
        </p:nvPicPr>
        <p:blipFill rotWithShape="1">
          <a:blip r:embed="rId2">
            <a:alphaModFix/>
          </a:blip>
          <a:srcRect l="25892" b="58754"/>
          <a:stretch/>
        </p:blipFill>
        <p:spPr>
          <a:xfrm>
            <a:off x="0" y="3831100"/>
            <a:ext cx="4751000" cy="30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84"/>
          <p:cNvPicPr preferRelativeResize="0"/>
          <p:nvPr/>
        </p:nvPicPr>
        <p:blipFill rotWithShape="1">
          <a:blip r:embed="rId3">
            <a:alphaModFix/>
          </a:blip>
          <a:srcRect l="28276" t="815" r="-5915" b="58630"/>
          <a:stretch/>
        </p:blipFill>
        <p:spPr>
          <a:xfrm>
            <a:off x="0" y="3531233"/>
            <a:ext cx="5185366" cy="3326767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184"/>
          <p:cNvSpPr txBox="1"/>
          <p:nvPr/>
        </p:nvSpPr>
        <p:spPr>
          <a:xfrm>
            <a:off x="169369" y="6488783"/>
            <a:ext cx="556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0" name="Google Shape;770;p184"/>
          <p:cNvPicPr preferRelativeResize="0"/>
          <p:nvPr/>
        </p:nvPicPr>
        <p:blipFill rotWithShape="1">
          <a:blip r:embed="rId4">
            <a:alphaModFix/>
          </a:blip>
          <a:srcRect t="83635" r="14617" b="-1231"/>
          <a:stretch/>
        </p:blipFill>
        <p:spPr>
          <a:xfrm>
            <a:off x="7462733" y="0"/>
            <a:ext cx="4751001" cy="1647266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184"/>
          <p:cNvSpPr txBox="1">
            <a:spLocks noGrp="1"/>
          </p:cNvSpPr>
          <p:nvPr>
            <p:ph type="title"/>
          </p:nvPr>
        </p:nvSpPr>
        <p:spPr>
          <a:xfrm>
            <a:off x="1034567" y="2599200"/>
            <a:ext cx="46992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72" name="Google Shape;772;p184"/>
          <p:cNvSpPr txBox="1">
            <a:spLocks noGrp="1"/>
          </p:cNvSpPr>
          <p:nvPr>
            <p:ph type="subTitle" idx="1"/>
          </p:nvPr>
        </p:nvSpPr>
        <p:spPr>
          <a:xfrm>
            <a:off x="7462733" y="2599200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3" name="Google Shape;773;p184"/>
          <p:cNvSpPr txBox="1">
            <a:spLocks noGrp="1"/>
          </p:cNvSpPr>
          <p:nvPr>
            <p:ph type="subTitle" idx="2"/>
          </p:nvPr>
        </p:nvSpPr>
        <p:spPr>
          <a:xfrm>
            <a:off x="7462733" y="3055961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184"/>
          <p:cNvSpPr txBox="1">
            <a:spLocks noGrp="1"/>
          </p:cNvSpPr>
          <p:nvPr>
            <p:ph type="subTitle" idx="3"/>
          </p:nvPr>
        </p:nvSpPr>
        <p:spPr>
          <a:xfrm>
            <a:off x="7462733" y="3512722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184"/>
          <p:cNvSpPr txBox="1">
            <a:spLocks noGrp="1"/>
          </p:cNvSpPr>
          <p:nvPr>
            <p:ph type="subTitle" idx="4"/>
          </p:nvPr>
        </p:nvSpPr>
        <p:spPr>
          <a:xfrm>
            <a:off x="7462733" y="3969483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184"/>
          <p:cNvSpPr txBox="1">
            <a:spLocks noGrp="1"/>
          </p:cNvSpPr>
          <p:nvPr>
            <p:ph type="subTitle" idx="5"/>
          </p:nvPr>
        </p:nvSpPr>
        <p:spPr>
          <a:xfrm>
            <a:off x="7462733" y="4426243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184"/>
          <p:cNvSpPr txBox="1">
            <a:spLocks noGrp="1"/>
          </p:cNvSpPr>
          <p:nvPr>
            <p:ph type="subTitle" idx="6"/>
          </p:nvPr>
        </p:nvSpPr>
        <p:spPr>
          <a:xfrm>
            <a:off x="7462733" y="4883004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184"/>
          <p:cNvSpPr txBox="1">
            <a:spLocks noGrp="1"/>
          </p:cNvSpPr>
          <p:nvPr>
            <p:ph type="subTitle" idx="7"/>
          </p:nvPr>
        </p:nvSpPr>
        <p:spPr>
          <a:xfrm>
            <a:off x="6304601" y="2599200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184"/>
          <p:cNvSpPr txBox="1">
            <a:spLocks noGrp="1"/>
          </p:cNvSpPr>
          <p:nvPr>
            <p:ph type="subTitle" idx="8"/>
          </p:nvPr>
        </p:nvSpPr>
        <p:spPr>
          <a:xfrm>
            <a:off x="6304601" y="30559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0" name="Google Shape;780;p184"/>
          <p:cNvSpPr txBox="1">
            <a:spLocks noGrp="1"/>
          </p:cNvSpPr>
          <p:nvPr>
            <p:ph type="subTitle" idx="9"/>
          </p:nvPr>
        </p:nvSpPr>
        <p:spPr>
          <a:xfrm>
            <a:off x="6304601" y="3512733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1" name="Google Shape;781;p184"/>
          <p:cNvSpPr txBox="1">
            <a:spLocks noGrp="1"/>
          </p:cNvSpPr>
          <p:nvPr>
            <p:ph type="subTitle" idx="13"/>
          </p:nvPr>
        </p:nvSpPr>
        <p:spPr>
          <a:xfrm>
            <a:off x="6304601" y="39694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2" name="Google Shape;782;p184"/>
          <p:cNvSpPr txBox="1">
            <a:spLocks noGrp="1"/>
          </p:cNvSpPr>
          <p:nvPr>
            <p:ph type="subTitle" idx="14"/>
          </p:nvPr>
        </p:nvSpPr>
        <p:spPr>
          <a:xfrm>
            <a:off x="6304601" y="44262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184"/>
          <p:cNvSpPr txBox="1">
            <a:spLocks noGrp="1"/>
          </p:cNvSpPr>
          <p:nvPr>
            <p:ph type="subTitle" idx="15"/>
          </p:nvPr>
        </p:nvSpPr>
        <p:spPr>
          <a:xfrm>
            <a:off x="6304601" y="48829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Agenda 2">
  <p:cSld name="Agenda 2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85"/>
          <p:cNvSpPr/>
          <p:nvPr/>
        </p:nvSpPr>
        <p:spPr>
          <a:xfrm>
            <a:off x="-2" y="0"/>
            <a:ext cx="12192000" cy="68673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6" name="Google Shape;786;p185"/>
          <p:cNvPicPr preferRelativeResize="0"/>
          <p:nvPr/>
        </p:nvPicPr>
        <p:blipFill rotWithShape="1">
          <a:blip r:embed="rId2">
            <a:alphaModFix/>
          </a:blip>
          <a:srcRect l="-2985" t="49448" r="20728" b="7262"/>
          <a:stretch/>
        </p:blipFill>
        <p:spPr>
          <a:xfrm>
            <a:off x="274667" y="0"/>
            <a:ext cx="11917335" cy="686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85"/>
          <p:cNvPicPr preferRelativeResize="0"/>
          <p:nvPr/>
        </p:nvPicPr>
        <p:blipFill rotWithShape="1">
          <a:blip r:embed="rId3">
            <a:alphaModFix/>
          </a:blip>
          <a:srcRect l="31191" b="34891"/>
          <a:stretch/>
        </p:blipFill>
        <p:spPr>
          <a:xfrm>
            <a:off x="-168" y="5252120"/>
            <a:ext cx="1731246" cy="1573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185"/>
          <p:cNvPicPr preferRelativeResize="0"/>
          <p:nvPr/>
        </p:nvPicPr>
        <p:blipFill rotWithShape="1">
          <a:blip r:embed="rId4">
            <a:alphaModFix/>
          </a:blip>
          <a:srcRect l="51643" t="87805" r="4590" b="-1110"/>
          <a:stretch/>
        </p:blipFill>
        <p:spPr>
          <a:xfrm rot="10800000">
            <a:off x="10503634" y="5999100"/>
            <a:ext cx="1688366" cy="8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85"/>
          <p:cNvSpPr txBox="1"/>
          <p:nvPr/>
        </p:nvSpPr>
        <p:spPr>
          <a:xfrm>
            <a:off x="169369" y="6488783"/>
            <a:ext cx="556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</a:t>
            </a:r>
            <a:endParaRPr sz="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185"/>
          <p:cNvSpPr txBox="1">
            <a:spLocks noGrp="1"/>
          </p:cNvSpPr>
          <p:nvPr>
            <p:ph type="title"/>
          </p:nvPr>
        </p:nvSpPr>
        <p:spPr>
          <a:xfrm>
            <a:off x="1034567" y="2599200"/>
            <a:ext cx="46992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185"/>
          <p:cNvSpPr txBox="1">
            <a:spLocks noGrp="1"/>
          </p:cNvSpPr>
          <p:nvPr>
            <p:ph type="subTitle" idx="1"/>
          </p:nvPr>
        </p:nvSpPr>
        <p:spPr>
          <a:xfrm>
            <a:off x="7462733" y="2599200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2" name="Google Shape;792;p185"/>
          <p:cNvSpPr txBox="1">
            <a:spLocks noGrp="1"/>
          </p:cNvSpPr>
          <p:nvPr>
            <p:ph type="subTitle" idx="2"/>
          </p:nvPr>
        </p:nvSpPr>
        <p:spPr>
          <a:xfrm>
            <a:off x="7462733" y="3055961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3" name="Google Shape;793;p185"/>
          <p:cNvSpPr txBox="1">
            <a:spLocks noGrp="1"/>
          </p:cNvSpPr>
          <p:nvPr>
            <p:ph type="subTitle" idx="3"/>
          </p:nvPr>
        </p:nvSpPr>
        <p:spPr>
          <a:xfrm>
            <a:off x="7462733" y="3512722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4" name="Google Shape;794;p185"/>
          <p:cNvSpPr txBox="1">
            <a:spLocks noGrp="1"/>
          </p:cNvSpPr>
          <p:nvPr>
            <p:ph type="subTitle" idx="4"/>
          </p:nvPr>
        </p:nvSpPr>
        <p:spPr>
          <a:xfrm>
            <a:off x="7462733" y="3969483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5" name="Google Shape;795;p185"/>
          <p:cNvSpPr txBox="1">
            <a:spLocks noGrp="1"/>
          </p:cNvSpPr>
          <p:nvPr>
            <p:ph type="subTitle" idx="5"/>
          </p:nvPr>
        </p:nvSpPr>
        <p:spPr>
          <a:xfrm>
            <a:off x="7462733" y="4426243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6" name="Google Shape;796;p185"/>
          <p:cNvSpPr txBox="1">
            <a:spLocks noGrp="1"/>
          </p:cNvSpPr>
          <p:nvPr>
            <p:ph type="subTitle" idx="6"/>
          </p:nvPr>
        </p:nvSpPr>
        <p:spPr>
          <a:xfrm>
            <a:off x="7462733" y="4883004"/>
            <a:ext cx="34977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7" name="Google Shape;797;p185"/>
          <p:cNvSpPr txBox="1">
            <a:spLocks noGrp="1"/>
          </p:cNvSpPr>
          <p:nvPr>
            <p:ph type="subTitle" idx="7"/>
          </p:nvPr>
        </p:nvSpPr>
        <p:spPr>
          <a:xfrm>
            <a:off x="6304601" y="2599200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8" name="Google Shape;798;p185"/>
          <p:cNvSpPr txBox="1">
            <a:spLocks noGrp="1"/>
          </p:cNvSpPr>
          <p:nvPr>
            <p:ph type="subTitle" idx="8"/>
          </p:nvPr>
        </p:nvSpPr>
        <p:spPr>
          <a:xfrm>
            <a:off x="6304601" y="30559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9" name="Google Shape;799;p185"/>
          <p:cNvSpPr txBox="1">
            <a:spLocks noGrp="1"/>
          </p:cNvSpPr>
          <p:nvPr>
            <p:ph type="subTitle" idx="9"/>
          </p:nvPr>
        </p:nvSpPr>
        <p:spPr>
          <a:xfrm>
            <a:off x="6304601" y="3512733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0" name="Google Shape;800;p185"/>
          <p:cNvSpPr txBox="1">
            <a:spLocks noGrp="1"/>
          </p:cNvSpPr>
          <p:nvPr>
            <p:ph type="subTitle" idx="13"/>
          </p:nvPr>
        </p:nvSpPr>
        <p:spPr>
          <a:xfrm>
            <a:off x="6304601" y="39694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1" name="Google Shape;801;p185"/>
          <p:cNvSpPr txBox="1">
            <a:spLocks noGrp="1"/>
          </p:cNvSpPr>
          <p:nvPr>
            <p:ph type="subTitle" idx="14"/>
          </p:nvPr>
        </p:nvSpPr>
        <p:spPr>
          <a:xfrm>
            <a:off x="6304601" y="44262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2" name="Google Shape;802;p185"/>
          <p:cNvSpPr txBox="1">
            <a:spLocks noGrp="1"/>
          </p:cNvSpPr>
          <p:nvPr>
            <p:ph type="subTitle" idx="15"/>
          </p:nvPr>
        </p:nvSpPr>
        <p:spPr>
          <a:xfrm>
            <a:off x="6304601" y="4882967"/>
            <a:ext cx="753900" cy="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">
  <p:cSld name="Section Header 1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86"/>
          <p:cNvSpPr/>
          <p:nvPr/>
        </p:nvSpPr>
        <p:spPr>
          <a:xfrm>
            <a:off x="-2" y="0"/>
            <a:ext cx="12192000" cy="68673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186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186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186"/>
          <p:cNvSpPr txBox="1">
            <a:spLocks noGrp="1"/>
          </p:cNvSpPr>
          <p:nvPr>
            <p:ph type="title"/>
          </p:nvPr>
        </p:nvSpPr>
        <p:spPr>
          <a:xfrm>
            <a:off x="560200" y="3707533"/>
            <a:ext cx="1354800" cy="15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08" name="Google Shape;808;p186"/>
          <p:cNvSpPr txBox="1">
            <a:spLocks noGrp="1"/>
          </p:cNvSpPr>
          <p:nvPr>
            <p:ph type="title" idx="2"/>
          </p:nvPr>
        </p:nvSpPr>
        <p:spPr>
          <a:xfrm>
            <a:off x="1915000" y="4118300"/>
            <a:ext cx="80364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1a">
  <p:cSld name="Section Header 1a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87"/>
          <p:cNvSpPr/>
          <p:nvPr/>
        </p:nvSpPr>
        <p:spPr>
          <a:xfrm>
            <a:off x="-2" y="0"/>
            <a:ext cx="12192000" cy="68673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187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2" name="Google Shape;812;p187"/>
          <p:cNvPicPr preferRelativeResize="0"/>
          <p:nvPr/>
        </p:nvPicPr>
        <p:blipFill rotWithShape="1">
          <a:blip r:embed="rId2">
            <a:alphaModFix/>
          </a:blip>
          <a:srcRect l="19663" t="20665" r="14285" b="26490"/>
          <a:stretch/>
        </p:blipFill>
        <p:spPr>
          <a:xfrm>
            <a:off x="-372233" y="-212233"/>
            <a:ext cx="9127567" cy="7374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1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7733" y="0"/>
            <a:ext cx="4854268" cy="5453229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187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187"/>
          <p:cNvSpPr txBox="1">
            <a:spLocks noGrp="1"/>
          </p:cNvSpPr>
          <p:nvPr>
            <p:ph type="title"/>
          </p:nvPr>
        </p:nvSpPr>
        <p:spPr>
          <a:xfrm>
            <a:off x="560200" y="3707533"/>
            <a:ext cx="1354800" cy="15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16" name="Google Shape;816;p187"/>
          <p:cNvSpPr txBox="1">
            <a:spLocks noGrp="1"/>
          </p:cNvSpPr>
          <p:nvPr>
            <p:ph type="title" idx="2"/>
          </p:nvPr>
        </p:nvSpPr>
        <p:spPr>
          <a:xfrm>
            <a:off x="1915000" y="4118300"/>
            <a:ext cx="80364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act 2">
  <p:cSld name="Contact 2"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88"/>
          <p:cNvSpPr/>
          <p:nvPr/>
        </p:nvSpPr>
        <p:spPr>
          <a:xfrm>
            <a:off x="-2" y="0"/>
            <a:ext cx="12192000" cy="68673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9" name="Google Shape;819;p188" descr="Logo, 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78235" y="343640"/>
            <a:ext cx="457199" cy="457199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188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88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88"/>
          <p:cNvSpPr txBox="1"/>
          <p:nvPr/>
        </p:nvSpPr>
        <p:spPr>
          <a:xfrm>
            <a:off x="533703" y="4627867"/>
            <a:ext cx="1492500" cy="1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188"/>
          <p:cNvSpPr txBox="1"/>
          <p:nvPr/>
        </p:nvSpPr>
        <p:spPr>
          <a:xfrm>
            <a:off x="1801954" y="4627856"/>
            <a:ext cx="36159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couchbase.com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twitter.com/couchbase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facebook.com/couchbase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24" name="Google Shape;824;p188"/>
          <p:cNvCxnSpPr/>
          <p:nvPr/>
        </p:nvCxnSpPr>
        <p:spPr>
          <a:xfrm>
            <a:off x="405072" y="4385543"/>
            <a:ext cx="0" cy="18693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5" name="Google Shape;825;p188"/>
          <p:cNvSpPr txBox="1">
            <a:spLocks noGrp="1"/>
          </p:cNvSpPr>
          <p:nvPr>
            <p:ph type="title"/>
          </p:nvPr>
        </p:nvSpPr>
        <p:spPr>
          <a:xfrm>
            <a:off x="332900" y="2368433"/>
            <a:ext cx="81924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6" name="Google Shape;826;p188"/>
          <p:cNvSpPr txBox="1">
            <a:spLocks noGrp="1"/>
          </p:cNvSpPr>
          <p:nvPr>
            <p:ph type="title" idx="2"/>
          </p:nvPr>
        </p:nvSpPr>
        <p:spPr>
          <a:xfrm>
            <a:off x="332900" y="1387600"/>
            <a:ext cx="46992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act 1">
  <p:cSld name="Contact 1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189"/>
          <p:cNvPicPr preferRelativeResize="0"/>
          <p:nvPr/>
        </p:nvPicPr>
        <p:blipFill rotWithShape="1">
          <a:blip r:embed="rId2">
            <a:alphaModFix/>
          </a:blip>
          <a:srcRect l="7586" b="31200"/>
          <a:stretch/>
        </p:blipFill>
        <p:spPr>
          <a:xfrm>
            <a:off x="0" y="2330233"/>
            <a:ext cx="5305373" cy="4527769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89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89"/>
          <p:cNvSpPr/>
          <p:nvPr/>
        </p:nvSpPr>
        <p:spPr>
          <a:xfrm>
            <a:off x="11378235" y="343639"/>
            <a:ext cx="459486" cy="45955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89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2" name="Google Shape;832;p189"/>
          <p:cNvPicPr preferRelativeResize="0"/>
          <p:nvPr/>
        </p:nvPicPr>
        <p:blipFill rotWithShape="1">
          <a:blip r:embed="rId3">
            <a:alphaModFix/>
          </a:blip>
          <a:srcRect b="7175"/>
          <a:stretch/>
        </p:blipFill>
        <p:spPr>
          <a:xfrm>
            <a:off x="6548650" y="1252891"/>
            <a:ext cx="5282233" cy="559394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189"/>
          <p:cNvSpPr txBox="1"/>
          <p:nvPr/>
        </p:nvSpPr>
        <p:spPr>
          <a:xfrm>
            <a:off x="533703" y="4627867"/>
            <a:ext cx="1492500" cy="13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89"/>
          <p:cNvSpPr txBox="1"/>
          <p:nvPr/>
        </p:nvSpPr>
        <p:spPr>
          <a:xfrm>
            <a:off x="1801954" y="4627856"/>
            <a:ext cx="3615900" cy="1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couchbase.com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twitter.com/couchbase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Arial"/>
              <a:buNone/>
            </a:pPr>
            <a:r>
              <a:rPr lang="en-US"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facebook.com/couchbase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5" name="Google Shape;835;p189"/>
          <p:cNvCxnSpPr/>
          <p:nvPr/>
        </p:nvCxnSpPr>
        <p:spPr>
          <a:xfrm>
            <a:off x="405072" y="4385543"/>
            <a:ext cx="0" cy="1869300"/>
          </a:xfrm>
          <a:prstGeom prst="straightConnector1">
            <a:avLst/>
          </a:prstGeom>
          <a:noFill/>
          <a:ln w="28575" cap="flat" cmpd="sng">
            <a:solidFill>
              <a:srgbClr val="33333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36" name="Google Shape;836;p189"/>
          <p:cNvPicPr preferRelativeResize="0"/>
          <p:nvPr/>
        </p:nvPicPr>
        <p:blipFill rotWithShape="1">
          <a:blip r:embed="rId4">
            <a:alphaModFix/>
          </a:blip>
          <a:srcRect t="38537"/>
          <a:stretch/>
        </p:blipFill>
        <p:spPr>
          <a:xfrm>
            <a:off x="4306633" y="-5"/>
            <a:ext cx="3008566" cy="3068732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189"/>
          <p:cNvSpPr txBox="1">
            <a:spLocks noGrp="1"/>
          </p:cNvSpPr>
          <p:nvPr>
            <p:ph type="title"/>
          </p:nvPr>
        </p:nvSpPr>
        <p:spPr>
          <a:xfrm>
            <a:off x="332900" y="2368433"/>
            <a:ext cx="81924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8" name="Google Shape;838;p189"/>
          <p:cNvSpPr txBox="1">
            <a:spLocks noGrp="1"/>
          </p:cNvSpPr>
          <p:nvPr>
            <p:ph type="title" idx="2"/>
          </p:nvPr>
        </p:nvSpPr>
        <p:spPr>
          <a:xfrm>
            <a:off x="332900" y="1387600"/>
            <a:ext cx="4699200" cy="6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None/>
              <a:defRPr sz="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1">
  <p:cSld name="Thank You 1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90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1" name="Google Shape;841;p190" descr="Shap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6934" y="4550787"/>
            <a:ext cx="2474403" cy="56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90"/>
          <p:cNvPicPr preferRelativeResize="0"/>
          <p:nvPr/>
        </p:nvPicPr>
        <p:blipFill rotWithShape="1">
          <a:blip r:embed="rId3">
            <a:alphaModFix/>
          </a:blip>
          <a:srcRect l="59992" t="41212" r="2" b="-4"/>
          <a:stretch/>
        </p:blipFill>
        <p:spPr>
          <a:xfrm>
            <a:off x="0" y="-32687"/>
            <a:ext cx="1981201" cy="3321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90"/>
          <p:cNvPicPr preferRelativeResize="0"/>
          <p:nvPr/>
        </p:nvPicPr>
        <p:blipFill rotWithShape="1">
          <a:blip r:embed="rId4">
            <a:alphaModFix/>
          </a:blip>
          <a:srcRect r="20331" b="49596"/>
          <a:stretch/>
        </p:blipFill>
        <p:spPr>
          <a:xfrm>
            <a:off x="5643351" y="2108704"/>
            <a:ext cx="6548651" cy="4749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9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01267" y="458507"/>
            <a:ext cx="2511133" cy="2422927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90"/>
          <p:cNvSpPr txBox="1">
            <a:spLocks noGrp="1"/>
          </p:cNvSpPr>
          <p:nvPr>
            <p:ph type="title"/>
          </p:nvPr>
        </p:nvSpPr>
        <p:spPr>
          <a:xfrm>
            <a:off x="966933" y="3019603"/>
            <a:ext cx="97797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0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2">
  <p:cSld name="Thank You 2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91"/>
          <p:cNvSpPr/>
          <p:nvPr/>
        </p:nvSpPr>
        <p:spPr>
          <a:xfrm>
            <a:off x="-2" y="0"/>
            <a:ext cx="12192000" cy="6867300"/>
          </a:xfrm>
          <a:prstGeom prst="rect">
            <a:avLst/>
          </a:prstGeom>
          <a:gradFill>
            <a:gsLst>
              <a:gs pos="0">
                <a:srgbClr val="EC4A70"/>
              </a:gs>
              <a:gs pos="100000">
                <a:srgbClr val="FC9C0C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8" name="Google Shape;848;p191"/>
          <p:cNvPicPr preferRelativeResize="0"/>
          <p:nvPr/>
        </p:nvPicPr>
        <p:blipFill rotWithShape="1">
          <a:blip r:embed="rId2">
            <a:alphaModFix/>
          </a:blip>
          <a:srcRect l="38800" t="11397" b="36773"/>
          <a:stretch/>
        </p:blipFill>
        <p:spPr>
          <a:xfrm>
            <a:off x="0" y="0"/>
            <a:ext cx="7187186" cy="686714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191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0" name="Google Shape;850;p191" descr="Shap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6934" y="4550787"/>
            <a:ext cx="2474403" cy="56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17670" y="3751003"/>
            <a:ext cx="2006266" cy="23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191"/>
          <p:cNvPicPr preferRelativeResize="0"/>
          <p:nvPr/>
        </p:nvPicPr>
        <p:blipFill rotWithShape="1">
          <a:blip r:embed="rId5">
            <a:alphaModFix/>
          </a:blip>
          <a:srcRect l="60375" t="20199" r="16482" b="17187"/>
          <a:stretch/>
        </p:blipFill>
        <p:spPr>
          <a:xfrm>
            <a:off x="4695500" y="-250567"/>
            <a:ext cx="2861766" cy="7858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91"/>
          <p:cNvPicPr preferRelativeResize="0"/>
          <p:nvPr/>
        </p:nvPicPr>
        <p:blipFill rotWithShape="1">
          <a:blip r:embed="rId6">
            <a:alphaModFix/>
          </a:blip>
          <a:srcRect r="-1059"/>
          <a:stretch/>
        </p:blipFill>
        <p:spPr>
          <a:xfrm>
            <a:off x="7397200" y="-24567"/>
            <a:ext cx="4845701" cy="3921366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191"/>
          <p:cNvSpPr txBox="1">
            <a:spLocks noGrp="1"/>
          </p:cNvSpPr>
          <p:nvPr>
            <p:ph type="title"/>
          </p:nvPr>
        </p:nvSpPr>
        <p:spPr>
          <a:xfrm>
            <a:off x="966933" y="3019604"/>
            <a:ext cx="9779700" cy="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Content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92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192"/>
          <p:cNvSpPr txBox="1">
            <a:spLocks noGrp="1"/>
          </p:cNvSpPr>
          <p:nvPr>
            <p:ph type="body" idx="1"/>
          </p:nvPr>
        </p:nvSpPr>
        <p:spPr>
          <a:xfrm>
            <a:off x="398463" y="1748900"/>
            <a:ext cx="109188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8" name="Google Shape;858;p192"/>
          <p:cNvSpPr txBox="1">
            <a:spLocks noGrp="1"/>
          </p:cNvSpPr>
          <p:nvPr>
            <p:ph type="subTitle" idx="2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7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2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22"/>
          <p:cNvSpPr txBox="1">
            <a:spLocks noGrp="1"/>
          </p:cNvSpPr>
          <p:nvPr>
            <p:ph type="body" idx="1"/>
          </p:nvPr>
        </p:nvSpPr>
        <p:spPr>
          <a:xfrm>
            <a:off x="513633" y="1748900"/>
            <a:ext cx="3556908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219455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122"/>
          <p:cNvSpPr txBox="1">
            <a:spLocks noGrp="1"/>
          </p:cNvSpPr>
          <p:nvPr>
            <p:ph type="body" idx="2"/>
          </p:nvPr>
        </p:nvSpPr>
        <p:spPr>
          <a:xfrm>
            <a:off x="4317546" y="1748900"/>
            <a:ext cx="3556908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219455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122"/>
          <p:cNvSpPr txBox="1">
            <a:spLocks noGrp="1"/>
          </p:cNvSpPr>
          <p:nvPr>
            <p:ph type="body" idx="3"/>
          </p:nvPr>
        </p:nvSpPr>
        <p:spPr>
          <a:xfrm>
            <a:off x="513633" y="1748900"/>
            <a:ext cx="3556908" cy="129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122"/>
          <p:cNvSpPr txBox="1">
            <a:spLocks noGrp="1"/>
          </p:cNvSpPr>
          <p:nvPr>
            <p:ph type="body" idx="4"/>
          </p:nvPr>
        </p:nvSpPr>
        <p:spPr>
          <a:xfrm>
            <a:off x="4317546" y="1748900"/>
            <a:ext cx="3556908" cy="129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122"/>
          <p:cNvSpPr txBox="1">
            <a:spLocks noGrp="1"/>
          </p:cNvSpPr>
          <p:nvPr>
            <p:ph type="body" idx="5"/>
          </p:nvPr>
        </p:nvSpPr>
        <p:spPr>
          <a:xfrm>
            <a:off x="8176334" y="1748900"/>
            <a:ext cx="3556908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2194550" rIns="91425" bIns="4570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122"/>
          <p:cNvSpPr txBox="1">
            <a:spLocks noGrp="1"/>
          </p:cNvSpPr>
          <p:nvPr>
            <p:ph type="body" idx="6"/>
          </p:nvPr>
        </p:nvSpPr>
        <p:spPr>
          <a:xfrm>
            <a:off x="8176334" y="1748900"/>
            <a:ext cx="3556908" cy="129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122"/>
          <p:cNvSpPr txBox="1">
            <a:spLocks noGrp="1"/>
          </p:cNvSpPr>
          <p:nvPr>
            <p:ph type="body" idx="7"/>
          </p:nvPr>
        </p:nvSpPr>
        <p:spPr>
          <a:xfrm>
            <a:off x="708890" y="3223625"/>
            <a:ext cx="3171124" cy="55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122"/>
          <p:cNvSpPr txBox="1">
            <a:spLocks noGrp="1"/>
          </p:cNvSpPr>
          <p:nvPr>
            <p:ph type="body" idx="8"/>
          </p:nvPr>
        </p:nvSpPr>
        <p:spPr>
          <a:xfrm>
            <a:off x="4510438" y="3223625"/>
            <a:ext cx="3171124" cy="55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122"/>
          <p:cNvSpPr txBox="1">
            <a:spLocks noGrp="1"/>
          </p:cNvSpPr>
          <p:nvPr>
            <p:ph type="body" idx="9"/>
          </p:nvPr>
        </p:nvSpPr>
        <p:spPr>
          <a:xfrm>
            <a:off x="8369226" y="3223625"/>
            <a:ext cx="3171124" cy="550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122"/>
          <p:cNvSpPr txBox="1">
            <a:spLocks noGrp="1"/>
          </p:cNvSpPr>
          <p:nvPr>
            <p:ph type="body" idx="13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1">
  <p:cSld name="Content 1"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93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193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193"/>
          <p:cNvSpPr txBox="1">
            <a:spLocks noGrp="1"/>
          </p:cNvSpPr>
          <p:nvPr>
            <p:ph type="body" idx="2"/>
          </p:nvPr>
        </p:nvSpPr>
        <p:spPr>
          <a:xfrm>
            <a:off x="398465" y="1748900"/>
            <a:ext cx="54513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193"/>
          <p:cNvSpPr/>
          <p:nvPr/>
        </p:nvSpPr>
        <p:spPr>
          <a:xfrm>
            <a:off x="6773333" y="1335743"/>
            <a:ext cx="4708500" cy="48387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193"/>
          <p:cNvSpPr txBox="1">
            <a:spLocks noGrp="1"/>
          </p:cNvSpPr>
          <p:nvPr>
            <p:ph type="body" idx="3"/>
          </p:nvPr>
        </p:nvSpPr>
        <p:spPr>
          <a:xfrm>
            <a:off x="7064633" y="1672167"/>
            <a:ext cx="4272000" cy="42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">
  <p:cSld name="Content 2 Column"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194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194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8" name="Google Shape;868;p194"/>
          <p:cNvSpPr txBox="1">
            <a:spLocks noGrp="1"/>
          </p:cNvSpPr>
          <p:nvPr>
            <p:ph type="body" idx="2"/>
          </p:nvPr>
        </p:nvSpPr>
        <p:spPr>
          <a:xfrm>
            <a:off x="398464" y="1748900"/>
            <a:ext cx="52125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9" name="Google Shape;869;p194"/>
          <p:cNvSpPr txBox="1">
            <a:spLocks noGrp="1"/>
          </p:cNvSpPr>
          <p:nvPr>
            <p:ph type="body" idx="3"/>
          </p:nvPr>
        </p:nvSpPr>
        <p:spPr>
          <a:xfrm>
            <a:off x="6124396" y="1748402"/>
            <a:ext cx="52125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Column">
  <p:cSld name="Content 3 Column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95"/>
          <p:cNvSpPr txBox="1">
            <a:spLocks noGrp="1"/>
          </p:cNvSpPr>
          <p:nvPr>
            <p:ph type="body" idx="1"/>
          </p:nvPr>
        </p:nvSpPr>
        <p:spPr>
          <a:xfrm>
            <a:off x="398464" y="1748900"/>
            <a:ext cx="36120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195"/>
          <p:cNvSpPr txBox="1">
            <a:spLocks noGrp="1"/>
          </p:cNvSpPr>
          <p:nvPr>
            <p:ph type="body" idx="2"/>
          </p:nvPr>
        </p:nvSpPr>
        <p:spPr>
          <a:xfrm>
            <a:off x="4278260" y="1748402"/>
            <a:ext cx="36120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3" name="Google Shape;873;p195"/>
          <p:cNvSpPr txBox="1">
            <a:spLocks noGrp="1"/>
          </p:cNvSpPr>
          <p:nvPr>
            <p:ph type="body" idx="3"/>
          </p:nvPr>
        </p:nvSpPr>
        <p:spPr>
          <a:xfrm>
            <a:off x="8158057" y="1748402"/>
            <a:ext cx="3612000" cy="45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4" name="Google Shape;874;p195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195"/>
          <p:cNvSpPr txBox="1">
            <a:spLocks noGrp="1"/>
          </p:cNvSpPr>
          <p:nvPr>
            <p:ph type="subTitle" idx="4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96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196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9" name="Google Shape;879;p196"/>
          <p:cNvSpPr/>
          <p:nvPr/>
        </p:nvSpPr>
        <p:spPr>
          <a:xfrm>
            <a:off x="685800" y="1766700"/>
            <a:ext cx="10795500" cy="44913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96"/>
          <p:cNvSpPr txBox="1">
            <a:spLocks noGrp="1"/>
          </p:cNvSpPr>
          <p:nvPr>
            <p:ph type="body" idx="2"/>
          </p:nvPr>
        </p:nvSpPr>
        <p:spPr>
          <a:xfrm>
            <a:off x="974400" y="1960466"/>
            <a:ext cx="10243200" cy="3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 Only 1 1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97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83" name="Google Shape;883;p197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4" name="Google Shape;884;p197"/>
          <p:cNvSpPr/>
          <p:nvPr/>
        </p:nvSpPr>
        <p:spPr>
          <a:xfrm>
            <a:off x="6220178" y="1766700"/>
            <a:ext cx="5261100" cy="44913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197"/>
          <p:cNvSpPr/>
          <p:nvPr/>
        </p:nvSpPr>
        <p:spPr>
          <a:xfrm>
            <a:off x="685800" y="1766700"/>
            <a:ext cx="5261100" cy="44913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197"/>
          <p:cNvSpPr txBox="1">
            <a:spLocks noGrp="1"/>
          </p:cNvSpPr>
          <p:nvPr>
            <p:ph type="body" idx="2"/>
          </p:nvPr>
        </p:nvSpPr>
        <p:spPr>
          <a:xfrm>
            <a:off x="974400" y="1960467"/>
            <a:ext cx="4661700" cy="3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87" name="Google Shape;887;p197"/>
          <p:cNvSpPr txBox="1">
            <a:spLocks noGrp="1"/>
          </p:cNvSpPr>
          <p:nvPr>
            <p:ph type="body" idx="3"/>
          </p:nvPr>
        </p:nvSpPr>
        <p:spPr>
          <a:xfrm>
            <a:off x="6519967" y="1960467"/>
            <a:ext cx="4661700" cy="39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 1">
  <p:cSld name="Title Only 1 1 1"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98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198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1" name="Google Shape;891;p198"/>
          <p:cNvSpPr/>
          <p:nvPr/>
        </p:nvSpPr>
        <p:spPr>
          <a:xfrm>
            <a:off x="685800" y="1766700"/>
            <a:ext cx="3447300" cy="44913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198"/>
          <p:cNvSpPr/>
          <p:nvPr/>
        </p:nvSpPr>
        <p:spPr>
          <a:xfrm>
            <a:off x="8034030" y="1766700"/>
            <a:ext cx="3447300" cy="44913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198"/>
          <p:cNvSpPr/>
          <p:nvPr/>
        </p:nvSpPr>
        <p:spPr>
          <a:xfrm>
            <a:off x="4372356" y="1766700"/>
            <a:ext cx="3447300" cy="4491300"/>
          </a:xfrm>
          <a:prstGeom prst="rect">
            <a:avLst/>
          </a:prstGeom>
          <a:solidFill>
            <a:srgbClr val="333333"/>
          </a:solidFill>
          <a:ln>
            <a:noFill/>
          </a:ln>
          <a:effectLst>
            <a:outerShdw blurRad="40000" dist="20000" dir="5400000" rotWithShape="0">
              <a:srgbClr val="000000">
                <a:alpha val="3647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198"/>
          <p:cNvSpPr txBox="1">
            <a:spLocks noGrp="1"/>
          </p:cNvSpPr>
          <p:nvPr>
            <p:ph type="body" idx="2"/>
          </p:nvPr>
        </p:nvSpPr>
        <p:spPr>
          <a:xfrm>
            <a:off x="920200" y="1954300"/>
            <a:ext cx="2898900" cy="4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95" name="Google Shape;895;p198"/>
          <p:cNvSpPr txBox="1">
            <a:spLocks noGrp="1"/>
          </p:cNvSpPr>
          <p:nvPr>
            <p:ph type="body" idx="3"/>
          </p:nvPr>
        </p:nvSpPr>
        <p:spPr>
          <a:xfrm>
            <a:off x="4639348" y="1954300"/>
            <a:ext cx="2898900" cy="4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96" name="Google Shape;896;p198"/>
          <p:cNvSpPr txBox="1">
            <a:spLocks noGrp="1"/>
          </p:cNvSpPr>
          <p:nvPr>
            <p:ph type="body" idx="4"/>
          </p:nvPr>
        </p:nvSpPr>
        <p:spPr>
          <a:xfrm>
            <a:off x="8335295" y="1954300"/>
            <a:ext cx="2898900" cy="41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marR="0" lvl="0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99"/>
          <p:cNvSpPr/>
          <p:nvPr/>
        </p:nvSpPr>
        <p:spPr>
          <a:xfrm>
            <a:off x="484717" y="1748900"/>
            <a:ext cx="5419500" cy="457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199"/>
          <p:cNvSpPr/>
          <p:nvPr/>
        </p:nvSpPr>
        <p:spPr>
          <a:xfrm>
            <a:off x="484717" y="2206084"/>
            <a:ext cx="5419500" cy="1704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99"/>
          <p:cNvSpPr txBox="1">
            <a:spLocks noGrp="1"/>
          </p:cNvSpPr>
          <p:nvPr>
            <p:ph type="subTitle" idx="1"/>
          </p:nvPr>
        </p:nvSpPr>
        <p:spPr>
          <a:xfrm>
            <a:off x="725434" y="2238510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1" name="Google Shape;901;p199"/>
          <p:cNvSpPr/>
          <p:nvPr/>
        </p:nvSpPr>
        <p:spPr>
          <a:xfrm>
            <a:off x="620132" y="2480534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199"/>
          <p:cNvSpPr txBox="1">
            <a:spLocks noGrp="1"/>
          </p:cNvSpPr>
          <p:nvPr>
            <p:ph type="subTitle" idx="2"/>
          </p:nvPr>
        </p:nvSpPr>
        <p:spPr>
          <a:xfrm>
            <a:off x="725434" y="2945157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3" name="Google Shape;903;p199"/>
          <p:cNvSpPr/>
          <p:nvPr/>
        </p:nvSpPr>
        <p:spPr>
          <a:xfrm>
            <a:off x="620132" y="3187182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199"/>
          <p:cNvSpPr txBox="1">
            <a:spLocks noGrp="1"/>
          </p:cNvSpPr>
          <p:nvPr>
            <p:ph type="title"/>
          </p:nvPr>
        </p:nvSpPr>
        <p:spPr>
          <a:xfrm>
            <a:off x="725433" y="1793902"/>
            <a:ext cx="49611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05" name="Google Shape;905;p199"/>
          <p:cNvSpPr/>
          <p:nvPr/>
        </p:nvSpPr>
        <p:spPr>
          <a:xfrm>
            <a:off x="484717" y="4069600"/>
            <a:ext cx="5419500" cy="457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199"/>
          <p:cNvSpPr/>
          <p:nvPr/>
        </p:nvSpPr>
        <p:spPr>
          <a:xfrm>
            <a:off x="484717" y="4526784"/>
            <a:ext cx="5419500" cy="1704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199"/>
          <p:cNvSpPr txBox="1">
            <a:spLocks noGrp="1"/>
          </p:cNvSpPr>
          <p:nvPr>
            <p:ph type="subTitle" idx="3"/>
          </p:nvPr>
        </p:nvSpPr>
        <p:spPr>
          <a:xfrm>
            <a:off x="725434" y="4559210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199"/>
          <p:cNvSpPr/>
          <p:nvPr/>
        </p:nvSpPr>
        <p:spPr>
          <a:xfrm>
            <a:off x="620132" y="4801234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199"/>
          <p:cNvSpPr txBox="1">
            <a:spLocks noGrp="1"/>
          </p:cNvSpPr>
          <p:nvPr>
            <p:ph type="subTitle" idx="4"/>
          </p:nvPr>
        </p:nvSpPr>
        <p:spPr>
          <a:xfrm>
            <a:off x="725434" y="5265858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199"/>
          <p:cNvSpPr/>
          <p:nvPr/>
        </p:nvSpPr>
        <p:spPr>
          <a:xfrm>
            <a:off x="620132" y="5507882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199"/>
          <p:cNvSpPr txBox="1">
            <a:spLocks noGrp="1"/>
          </p:cNvSpPr>
          <p:nvPr>
            <p:ph type="title" idx="5"/>
          </p:nvPr>
        </p:nvSpPr>
        <p:spPr>
          <a:xfrm>
            <a:off x="725433" y="4114602"/>
            <a:ext cx="49611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199"/>
          <p:cNvSpPr/>
          <p:nvPr/>
        </p:nvSpPr>
        <p:spPr>
          <a:xfrm>
            <a:off x="6287683" y="1748900"/>
            <a:ext cx="5419500" cy="457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199"/>
          <p:cNvSpPr/>
          <p:nvPr/>
        </p:nvSpPr>
        <p:spPr>
          <a:xfrm>
            <a:off x="6287683" y="2206084"/>
            <a:ext cx="5419500" cy="1704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99"/>
          <p:cNvSpPr txBox="1">
            <a:spLocks noGrp="1"/>
          </p:cNvSpPr>
          <p:nvPr>
            <p:ph type="subTitle" idx="6"/>
          </p:nvPr>
        </p:nvSpPr>
        <p:spPr>
          <a:xfrm>
            <a:off x="6528400" y="2238510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5" name="Google Shape;915;p199"/>
          <p:cNvSpPr/>
          <p:nvPr/>
        </p:nvSpPr>
        <p:spPr>
          <a:xfrm>
            <a:off x="6423099" y="2480534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99"/>
          <p:cNvSpPr txBox="1">
            <a:spLocks noGrp="1"/>
          </p:cNvSpPr>
          <p:nvPr>
            <p:ph type="subTitle" idx="7"/>
          </p:nvPr>
        </p:nvSpPr>
        <p:spPr>
          <a:xfrm>
            <a:off x="6528400" y="2945157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7" name="Google Shape;917;p199"/>
          <p:cNvSpPr/>
          <p:nvPr/>
        </p:nvSpPr>
        <p:spPr>
          <a:xfrm>
            <a:off x="6423099" y="3187182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99"/>
          <p:cNvSpPr txBox="1">
            <a:spLocks noGrp="1"/>
          </p:cNvSpPr>
          <p:nvPr>
            <p:ph type="title" idx="8"/>
          </p:nvPr>
        </p:nvSpPr>
        <p:spPr>
          <a:xfrm>
            <a:off x="6528400" y="1793902"/>
            <a:ext cx="49611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199"/>
          <p:cNvSpPr/>
          <p:nvPr/>
        </p:nvSpPr>
        <p:spPr>
          <a:xfrm>
            <a:off x="6287683" y="4069600"/>
            <a:ext cx="5419500" cy="4572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199"/>
          <p:cNvSpPr/>
          <p:nvPr/>
        </p:nvSpPr>
        <p:spPr>
          <a:xfrm>
            <a:off x="6287683" y="4526784"/>
            <a:ext cx="5419500" cy="1704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199"/>
          <p:cNvSpPr txBox="1">
            <a:spLocks noGrp="1"/>
          </p:cNvSpPr>
          <p:nvPr>
            <p:ph type="subTitle" idx="9"/>
          </p:nvPr>
        </p:nvSpPr>
        <p:spPr>
          <a:xfrm>
            <a:off x="6528400" y="4559210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199"/>
          <p:cNvSpPr/>
          <p:nvPr/>
        </p:nvSpPr>
        <p:spPr>
          <a:xfrm>
            <a:off x="6423099" y="4801234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199"/>
          <p:cNvSpPr txBox="1">
            <a:spLocks noGrp="1"/>
          </p:cNvSpPr>
          <p:nvPr>
            <p:ph type="subTitle" idx="13"/>
          </p:nvPr>
        </p:nvSpPr>
        <p:spPr>
          <a:xfrm>
            <a:off x="6528400" y="5265858"/>
            <a:ext cx="4820700" cy="8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199"/>
          <p:cNvSpPr/>
          <p:nvPr/>
        </p:nvSpPr>
        <p:spPr>
          <a:xfrm>
            <a:off x="6423099" y="5507882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199"/>
          <p:cNvSpPr txBox="1">
            <a:spLocks noGrp="1"/>
          </p:cNvSpPr>
          <p:nvPr>
            <p:ph type="title" idx="14"/>
          </p:nvPr>
        </p:nvSpPr>
        <p:spPr>
          <a:xfrm>
            <a:off x="6528400" y="4114602"/>
            <a:ext cx="49611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199"/>
          <p:cNvSpPr txBox="1">
            <a:spLocks noGrp="1"/>
          </p:cNvSpPr>
          <p:nvPr>
            <p:ph type="title" idx="15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27" name="Google Shape;927;p199"/>
          <p:cNvSpPr txBox="1">
            <a:spLocks noGrp="1"/>
          </p:cNvSpPr>
          <p:nvPr>
            <p:ph type="subTitle" idx="16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2"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200"/>
          <p:cNvSpPr/>
          <p:nvPr/>
        </p:nvSpPr>
        <p:spPr>
          <a:xfrm>
            <a:off x="484733" y="1767033"/>
            <a:ext cx="2592300" cy="1297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200"/>
          <p:cNvSpPr txBox="1">
            <a:spLocks noGrp="1"/>
          </p:cNvSpPr>
          <p:nvPr>
            <p:ph type="title"/>
          </p:nvPr>
        </p:nvSpPr>
        <p:spPr>
          <a:xfrm>
            <a:off x="484633" y="2636333"/>
            <a:ext cx="25923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200"/>
          <p:cNvSpPr txBox="1">
            <a:spLocks noGrp="1"/>
          </p:cNvSpPr>
          <p:nvPr>
            <p:ph type="subTitle" idx="1"/>
          </p:nvPr>
        </p:nvSpPr>
        <p:spPr>
          <a:xfrm>
            <a:off x="1357367" y="1767033"/>
            <a:ext cx="9123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2" name="Google Shape;932;p200"/>
          <p:cNvSpPr/>
          <p:nvPr/>
        </p:nvSpPr>
        <p:spPr>
          <a:xfrm>
            <a:off x="484733" y="3064634"/>
            <a:ext cx="25923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200"/>
          <p:cNvSpPr txBox="1">
            <a:spLocks noGrp="1"/>
          </p:cNvSpPr>
          <p:nvPr>
            <p:ph type="subTitle" idx="2"/>
          </p:nvPr>
        </p:nvSpPr>
        <p:spPr>
          <a:xfrm>
            <a:off x="725433" y="3119733"/>
            <a:ext cx="2176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4" name="Google Shape;934;p200"/>
          <p:cNvSpPr/>
          <p:nvPr/>
        </p:nvSpPr>
        <p:spPr>
          <a:xfrm>
            <a:off x="620132" y="3350067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200"/>
          <p:cNvSpPr txBox="1">
            <a:spLocks noGrp="1"/>
          </p:cNvSpPr>
          <p:nvPr>
            <p:ph type="subTitle" idx="3"/>
          </p:nvPr>
        </p:nvSpPr>
        <p:spPr>
          <a:xfrm>
            <a:off x="725433" y="4313172"/>
            <a:ext cx="2176500" cy="13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6" name="Google Shape;936;p200"/>
          <p:cNvSpPr/>
          <p:nvPr/>
        </p:nvSpPr>
        <p:spPr>
          <a:xfrm>
            <a:off x="620132" y="454350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200"/>
          <p:cNvSpPr/>
          <p:nvPr/>
        </p:nvSpPr>
        <p:spPr>
          <a:xfrm>
            <a:off x="3374800" y="1767033"/>
            <a:ext cx="2592300" cy="1297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200"/>
          <p:cNvSpPr txBox="1">
            <a:spLocks noGrp="1"/>
          </p:cNvSpPr>
          <p:nvPr>
            <p:ph type="title" idx="4"/>
          </p:nvPr>
        </p:nvSpPr>
        <p:spPr>
          <a:xfrm>
            <a:off x="3374700" y="2636333"/>
            <a:ext cx="25923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200"/>
          <p:cNvSpPr txBox="1">
            <a:spLocks noGrp="1"/>
          </p:cNvSpPr>
          <p:nvPr>
            <p:ph type="subTitle" idx="5"/>
          </p:nvPr>
        </p:nvSpPr>
        <p:spPr>
          <a:xfrm>
            <a:off x="4247433" y="1767033"/>
            <a:ext cx="9123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00"/>
          <p:cNvSpPr/>
          <p:nvPr/>
        </p:nvSpPr>
        <p:spPr>
          <a:xfrm>
            <a:off x="3374800" y="3064634"/>
            <a:ext cx="25923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200"/>
          <p:cNvSpPr txBox="1">
            <a:spLocks noGrp="1"/>
          </p:cNvSpPr>
          <p:nvPr>
            <p:ph type="subTitle" idx="6"/>
          </p:nvPr>
        </p:nvSpPr>
        <p:spPr>
          <a:xfrm>
            <a:off x="3615500" y="3119733"/>
            <a:ext cx="2176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00"/>
          <p:cNvSpPr/>
          <p:nvPr/>
        </p:nvSpPr>
        <p:spPr>
          <a:xfrm>
            <a:off x="3510199" y="3350067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200"/>
          <p:cNvSpPr txBox="1">
            <a:spLocks noGrp="1"/>
          </p:cNvSpPr>
          <p:nvPr>
            <p:ph type="subTitle" idx="7"/>
          </p:nvPr>
        </p:nvSpPr>
        <p:spPr>
          <a:xfrm>
            <a:off x="3615500" y="4313172"/>
            <a:ext cx="2176500" cy="13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00"/>
          <p:cNvSpPr/>
          <p:nvPr/>
        </p:nvSpPr>
        <p:spPr>
          <a:xfrm>
            <a:off x="3510199" y="454350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200"/>
          <p:cNvSpPr/>
          <p:nvPr/>
        </p:nvSpPr>
        <p:spPr>
          <a:xfrm>
            <a:off x="6264867" y="1767033"/>
            <a:ext cx="2592300" cy="1297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200"/>
          <p:cNvSpPr txBox="1">
            <a:spLocks noGrp="1"/>
          </p:cNvSpPr>
          <p:nvPr>
            <p:ph type="title" idx="8"/>
          </p:nvPr>
        </p:nvSpPr>
        <p:spPr>
          <a:xfrm>
            <a:off x="6264767" y="2636333"/>
            <a:ext cx="25923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47" name="Google Shape;947;p200"/>
          <p:cNvSpPr txBox="1">
            <a:spLocks noGrp="1"/>
          </p:cNvSpPr>
          <p:nvPr>
            <p:ph type="subTitle" idx="9"/>
          </p:nvPr>
        </p:nvSpPr>
        <p:spPr>
          <a:xfrm>
            <a:off x="7137500" y="1767033"/>
            <a:ext cx="9123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8" name="Google Shape;948;p200"/>
          <p:cNvSpPr/>
          <p:nvPr/>
        </p:nvSpPr>
        <p:spPr>
          <a:xfrm>
            <a:off x="6264867" y="3064634"/>
            <a:ext cx="25923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200"/>
          <p:cNvSpPr txBox="1">
            <a:spLocks noGrp="1"/>
          </p:cNvSpPr>
          <p:nvPr>
            <p:ph type="subTitle" idx="13"/>
          </p:nvPr>
        </p:nvSpPr>
        <p:spPr>
          <a:xfrm>
            <a:off x="6505567" y="3119733"/>
            <a:ext cx="2176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00"/>
          <p:cNvSpPr/>
          <p:nvPr/>
        </p:nvSpPr>
        <p:spPr>
          <a:xfrm>
            <a:off x="6400266" y="3350067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200"/>
          <p:cNvSpPr txBox="1">
            <a:spLocks noGrp="1"/>
          </p:cNvSpPr>
          <p:nvPr>
            <p:ph type="subTitle" idx="14"/>
          </p:nvPr>
        </p:nvSpPr>
        <p:spPr>
          <a:xfrm>
            <a:off x="6505567" y="4313172"/>
            <a:ext cx="2176500" cy="13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00"/>
          <p:cNvSpPr/>
          <p:nvPr/>
        </p:nvSpPr>
        <p:spPr>
          <a:xfrm>
            <a:off x="6400266" y="454350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200"/>
          <p:cNvSpPr/>
          <p:nvPr/>
        </p:nvSpPr>
        <p:spPr>
          <a:xfrm>
            <a:off x="9154933" y="1767033"/>
            <a:ext cx="2592300" cy="1297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200"/>
          <p:cNvSpPr txBox="1">
            <a:spLocks noGrp="1"/>
          </p:cNvSpPr>
          <p:nvPr>
            <p:ph type="title" idx="15"/>
          </p:nvPr>
        </p:nvSpPr>
        <p:spPr>
          <a:xfrm>
            <a:off x="9154833" y="2636333"/>
            <a:ext cx="25923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200"/>
          <p:cNvSpPr txBox="1">
            <a:spLocks noGrp="1"/>
          </p:cNvSpPr>
          <p:nvPr>
            <p:ph type="subTitle" idx="16"/>
          </p:nvPr>
        </p:nvSpPr>
        <p:spPr>
          <a:xfrm>
            <a:off x="10027567" y="1767033"/>
            <a:ext cx="9123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6" name="Google Shape;956;p200"/>
          <p:cNvSpPr/>
          <p:nvPr/>
        </p:nvSpPr>
        <p:spPr>
          <a:xfrm>
            <a:off x="9154933" y="3064634"/>
            <a:ext cx="25923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200"/>
          <p:cNvSpPr txBox="1">
            <a:spLocks noGrp="1"/>
          </p:cNvSpPr>
          <p:nvPr>
            <p:ph type="subTitle" idx="17"/>
          </p:nvPr>
        </p:nvSpPr>
        <p:spPr>
          <a:xfrm>
            <a:off x="9395633" y="3119733"/>
            <a:ext cx="2176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8" name="Google Shape;958;p200"/>
          <p:cNvSpPr/>
          <p:nvPr/>
        </p:nvSpPr>
        <p:spPr>
          <a:xfrm>
            <a:off x="9290332" y="3350067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200"/>
          <p:cNvSpPr txBox="1">
            <a:spLocks noGrp="1"/>
          </p:cNvSpPr>
          <p:nvPr>
            <p:ph type="subTitle" idx="18"/>
          </p:nvPr>
        </p:nvSpPr>
        <p:spPr>
          <a:xfrm>
            <a:off x="9395633" y="4313172"/>
            <a:ext cx="2176500" cy="13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00"/>
          <p:cNvSpPr/>
          <p:nvPr/>
        </p:nvSpPr>
        <p:spPr>
          <a:xfrm>
            <a:off x="9290332" y="454350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200"/>
          <p:cNvSpPr txBox="1">
            <a:spLocks noGrp="1"/>
          </p:cNvSpPr>
          <p:nvPr>
            <p:ph type="title" idx="19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200"/>
          <p:cNvSpPr txBox="1">
            <a:spLocks noGrp="1"/>
          </p:cNvSpPr>
          <p:nvPr>
            <p:ph type="subTitle" idx="20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3"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201"/>
          <p:cNvSpPr/>
          <p:nvPr/>
        </p:nvSpPr>
        <p:spPr>
          <a:xfrm>
            <a:off x="484683" y="1767033"/>
            <a:ext cx="3487200" cy="129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201"/>
          <p:cNvSpPr txBox="1">
            <a:spLocks noGrp="1"/>
          </p:cNvSpPr>
          <p:nvPr>
            <p:ph type="title"/>
          </p:nvPr>
        </p:nvSpPr>
        <p:spPr>
          <a:xfrm>
            <a:off x="932083" y="2250233"/>
            <a:ext cx="25923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201"/>
          <p:cNvSpPr/>
          <p:nvPr/>
        </p:nvSpPr>
        <p:spPr>
          <a:xfrm>
            <a:off x="484733" y="3064634"/>
            <a:ext cx="34872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201"/>
          <p:cNvSpPr txBox="1">
            <a:spLocks noGrp="1"/>
          </p:cNvSpPr>
          <p:nvPr>
            <p:ph type="subTitle" idx="1"/>
          </p:nvPr>
        </p:nvSpPr>
        <p:spPr>
          <a:xfrm>
            <a:off x="725433" y="371645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8" name="Google Shape;968;p201"/>
          <p:cNvSpPr/>
          <p:nvPr/>
        </p:nvSpPr>
        <p:spPr>
          <a:xfrm>
            <a:off x="620132" y="394678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201"/>
          <p:cNvSpPr txBox="1">
            <a:spLocks noGrp="1"/>
          </p:cNvSpPr>
          <p:nvPr>
            <p:ph type="subTitle" idx="2"/>
          </p:nvPr>
        </p:nvSpPr>
        <p:spPr>
          <a:xfrm>
            <a:off x="730733" y="3125563"/>
            <a:ext cx="29952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0" name="Google Shape;970;p201"/>
          <p:cNvSpPr txBox="1">
            <a:spLocks noGrp="1"/>
          </p:cNvSpPr>
          <p:nvPr>
            <p:ph type="subTitle" idx="3"/>
          </p:nvPr>
        </p:nvSpPr>
        <p:spPr>
          <a:xfrm>
            <a:off x="725433" y="4500393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1" name="Google Shape;971;p201"/>
          <p:cNvSpPr/>
          <p:nvPr/>
        </p:nvSpPr>
        <p:spPr>
          <a:xfrm>
            <a:off x="620132" y="4730720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201"/>
          <p:cNvSpPr txBox="1">
            <a:spLocks noGrp="1"/>
          </p:cNvSpPr>
          <p:nvPr>
            <p:ph type="subTitle" idx="4"/>
          </p:nvPr>
        </p:nvSpPr>
        <p:spPr>
          <a:xfrm>
            <a:off x="725433" y="531942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3" name="Google Shape;973;p201"/>
          <p:cNvSpPr/>
          <p:nvPr/>
        </p:nvSpPr>
        <p:spPr>
          <a:xfrm>
            <a:off x="620132" y="554975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201"/>
          <p:cNvSpPr/>
          <p:nvPr/>
        </p:nvSpPr>
        <p:spPr>
          <a:xfrm>
            <a:off x="4352367" y="1767033"/>
            <a:ext cx="3487200" cy="129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201"/>
          <p:cNvSpPr txBox="1">
            <a:spLocks noGrp="1"/>
          </p:cNvSpPr>
          <p:nvPr>
            <p:ph type="title" idx="5"/>
          </p:nvPr>
        </p:nvSpPr>
        <p:spPr>
          <a:xfrm>
            <a:off x="4799767" y="2250233"/>
            <a:ext cx="25923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201"/>
          <p:cNvSpPr/>
          <p:nvPr/>
        </p:nvSpPr>
        <p:spPr>
          <a:xfrm>
            <a:off x="4352417" y="3064634"/>
            <a:ext cx="34872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201"/>
          <p:cNvSpPr txBox="1">
            <a:spLocks noGrp="1"/>
          </p:cNvSpPr>
          <p:nvPr>
            <p:ph type="subTitle" idx="6"/>
          </p:nvPr>
        </p:nvSpPr>
        <p:spPr>
          <a:xfrm>
            <a:off x="4593117" y="371645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8" name="Google Shape;978;p201"/>
          <p:cNvSpPr/>
          <p:nvPr/>
        </p:nvSpPr>
        <p:spPr>
          <a:xfrm>
            <a:off x="4487816" y="394678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201"/>
          <p:cNvSpPr txBox="1">
            <a:spLocks noGrp="1"/>
          </p:cNvSpPr>
          <p:nvPr>
            <p:ph type="subTitle" idx="7"/>
          </p:nvPr>
        </p:nvSpPr>
        <p:spPr>
          <a:xfrm>
            <a:off x="4598417" y="3125563"/>
            <a:ext cx="29952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0" name="Google Shape;980;p201"/>
          <p:cNvSpPr txBox="1">
            <a:spLocks noGrp="1"/>
          </p:cNvSpPr>
          <p:nvPr>
            <p:ph type="subTitle" idx="8"/>
          </p:nvPr>
        </p:nvSpPr>
        <p:spPr>
          <a:xfrm>
            <a:off x="4593117" y="4500393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1" name="Google Shape;981;p201"/>
          <p:cNvSpPr/>
          <p:nvPr/>
        </p:nvSpPr>
        <p:spPr>
          <a:xfrm>
            <a:off x="4487816" y="4730720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201"/>
          <p:cNvSpPr txBox="1">
            <a:spLocks noGrp="1"/>
          </p:cNvSpPr>
          <p:nvPr>
            <p:ph type="subTitle" idx="9"/>
          </p:nvPr>
        </p:nvSpPr>
        <p:spPr>
          <a:xfrm>
            <a:off x="4593117" y="531942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01"/>
          <p:cNvSpPr/>
          <p:nvPr/>
        </p:nvSpPr>
        <p:spPr>
          <a:xfrm>
            <a:off x="4487816" y="554975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201"/>
          <p:cNvSpPr/>
          <p:nvPr/>
        </p:nvSpPr>
        <p:spPr>
          <a:xfrm>
            <a:off x="8220067" y="1767033"/>
            <a:ext cx="3487200" cy="1297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201"/>
          <p:cNvSpPr txBox="1">
            <a:spLocks noGrp="1"/>
          </p:cNvSpPr>
          <p:nvPr>
            <p:ph type="title" idx="13"/>
          </p:nvPr>
        </p:nvSpPr>
        <p:spPr>
          <a:xfrm>
            <a:off x="8667467" y="2250233"/>
            <a:ext cx="25923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86" name="Google Shape;986;p201"/>
          <p:cNvSpPr/>
          <p:nvPr/>
        </p:nvSpPr>
        <p:spPr>
          <a:xfrm>
            <a:off x="8220117" y="3064634"/>
            <a:ext cx="3487200" cy="31956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201"/>
          <p:cNvSpPr txBox="1">
            <a:spLocks noGrp="1"/>
          </p:cNvSpPr>
          <p:nvPr>
            <p:ph type="subTitle" idx="14"/>
          </p:nvPr>
        </p:nvSpPr>
        <p:spPr>
          <a:xfrm>
            <a:off x="8460817" y="371645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01"/>
          <p:cNvSpPr/>
          <p:nvPr/>
        </p:nvSpPr>
        <p:spPr>
          <a:xfrm>
            <a:off x="8355516" y="394678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201"/>
          <p:cNvSpPr txBox="1">
            <a:spLocks noGrp="1"/>
          </p:cNvSpPr>
          <p:nvPr>
            <p:ph type="subTitle" idx="15"/>
          </p:nvPr>
        </p:nvSpPr>
        <p:spPr>
          <a:xfrm>
            <a:off x="8466117" y="3125563"/>
            <a:ext cx="29952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0" name="Google Shape;990;p201"/>
          <p:cNvSpPr txBox="1">
            <a:spLocks noGrp="1"/>
          </p:cNvSpPr>
          <p:nvPr>
            <p:ph type="subTitle" idx="16"/>
          </p:nvPr>
        </p:nvSpPr>
        <p:spPr>
          <a:xfrm>
            <a:off x="8460817" y="4500393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1" name="Google Shape;991;p201"/>
          <p:cNvSpPr/>
          <p:nvPr/>
        </p:nvSpPr>
        <p:spPr>
          <a:xfrm>
            <a:off x="8355516" y="4730720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201"/>
          <p:cNvSpPr txBox="1">
            <a:spLocks noGrp="1"/>
          </p:cNvSpPr>
          <p:nvPr>
            <p:ph type="subTitle" idx="17"/>
          </p:nvPr>
        </p:nvSpPr>
        <p:spPr>
          <a:xfrm>
            <a:off x="8460817" y="5319429"/>
            <a:ext cx="31008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01"/>
          <p:cNvSpPr/>
          <p:nvPr/>
        </p:nvSpPr>
        <p:spPr>
          <a:xfrm>
            <a:off x="8355516" y="5549756"/>
            <a:ext cx="70500" cy="7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201"/>
          <p:cNvSpPr txBox="1">
            <a:spLocks noGrp="1"/>
          </p:cNvSpPr>
          <p:nvPr>
            <p:ph type="title" idx="18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995" name="Google Shape;995;p201"/>
          <p:cNvSpPr txBox="1">
            <a:spLocks noGrp="1"/>
          </p:cNvSpPr>
          <p:nvPr>
            <p:ph type="subTitle" idx="19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1_Content 4"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202"/>
          <p:cNvSpPr/>
          <p:nvPr/>
        </p:nvSpPr>
        <p:spPr>
          <a:xfrm>
            <a:off x="9652967" y="5604567"/>
            <a:ext cx="2054400" cy="6384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202"/>
          <p:cNvSpPr/>
          <p:nvPr/>
        </p:nvSpPr>
        <p:spPr>
          <a:xfrm>
            <a:off x="9652967" y="1532167"/>
            <a:ext cx="2054400" cy="40725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202"/>
          <p:cNvSpPr txBox="1">
            <a:spLocks noGrp="1"/>
          </p:cNvSpPr>
          <p:nvPr>
            <p:ph type="title"/>
          </p:nvPr>
        </p:nvSpPr>
        <p:spPr>
          <a:xfrm>
            <a:off x="9692833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00" name="Google Shape;1000;p202"/>
          <p:cNvSpPr/>
          <p:nvPr/>
        </p:nvSpPr>
        <p:spPr>
          <a:xfrm>
            <a:off x="7383033" y="5604567"/>
            <a:ext cx="2054400" cy="63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202"/>
          <p:cNvSpPr/>
          <p:nvPr/>
        </p:nvSpPr>
        <p:spPr>
          <a:xfrm>
            <a:off x="7383033" y="1762500"/>
            <a:ext cx="2054400" cy="38424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202"/>
          <p:cNvSpPr txBox="1">
            <a:spLocks noGrp="1"/>
          </p:cNvSpPr>
          <p:nvPr>
            <p:ph type="title" idx="2"/>
          </p:nvPr>
        </p:nvSpPr>
        <p:spPr>
          <a:xfrm>
            <a:off x="7422900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03" name="Google Shape;1003;p202"/>
          <p:cNvSpPr/>
          <p:nvPr/>
        </p:nvSpPr>
        <p:spPr>
          <a:xfrm>
            <a:off x="5113100" y="5604567"/>
            <a:ext cx="2054400" cy="638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202"/>
          <p:cNvSpPr/>
          <p:nvPr/>
        </p:nvSpPr>
        <p:spPr>
          <a:xfrm>
            <a:off x="5113100" y="2031833"/>
            <a:ext cx="2054400" cy="35733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202"/>
          <p:cNvSpPr txBox="1">
            <a:spLocks noGrp="1"/>
          </p:cNvSpPr>
          <p:nvPr>
            <p:ph type="title" idx="3"/>
          </p:nvPr>
        </p:nvSpPr>
        <p:spPr>
          <a:xfrm>
            <a:off x="5152967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06" name="Google Shape;1006;p202"/>
          <p:cNvSpPr/>
          <p:nvPr/>
        </p:nvSpPr>
        <p:spPr>
          <a:xfrm>
            <a:off x="2843167" y="5604567"/>
            <a:ext cx="2054400" cy="6384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202"/>
          <p:cNvSpPr/>
          <p:nvPr/>
        </p:nvSpPr>
        <p:spPr>
          <a:xfrm>
            <a:off x="2843167" y="2341522"/>
            <a:ext cx="2054400" cy="3263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202"/>
          <p:cNvSpPr txBox="1">
            <a:spLocks noGrp="1"/>
          </p:cNvSpPr>
          <p:nvPr>
            <p:ph type="title" idx="4"/>
          </p:nvPr>
        </p:nvSpPr>
        <p:spPr>
          <a:xfrm>
            <a:off x="2883033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202"/>
          <p:cNvSpPr/>
          <p:nvPr/>
        </p:nvSpPr>
        <p:spPr>
          <a:xfrm>
            <a:off x="533367" y="5604567"/>
            <a:ext cx="2054400" cy="6384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202"/>
          <p:cNvSpPr/>
          <p:nvPr/>
        </p:nvSpPr>
        <p:spPr>
          <a:xfrm>
            <a:off x="533367" y="2656700"/>
            <a:ext cx="2054400" cy="29481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202"/>
          <p:cNvSpPr txBox="1">
            <a:spLocks noGrp="1"/>
          </p:cNvSpPr>
          <p:nvPr>
            <p:ph type="title" idx="5"/>
          </p:nvPr>
        </p:nvSpPr>
        <p:spPr>
          <a:xfrm>
            <a:off x="573233" y="5758167"/>
            <a:ext cx="2054400" cy="3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12" name="Google Shape;1012;p202"/>
          <p:cNvSpPr txBox="1">
            <a:spLocks noGrp="1"/>
          </p:cNvSpPr>
          <p:nvPr>
            <p:ph type="title" idx="6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202"/>
          <p:cNvSpPr txBox="1">
            <a:spLocks noGrp="1"/>
          </p:cNvSpPr>
          <p:nvPr>
            <p:ph type="subTitle" idx="1"/>
          </p:nvPr>
        </p:nvSpPr>
        <p:spPr>
          <a:xfrm>
            <a:off x="398467" y="1066133"/>
            <a:ext cx="40140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02"/>
          <p:cNvSpPr txBox="1">
            <a:spLocks noGrp="1"/>
          </p:cNvSpPr>
          <p:nvPr>
            <p:ph type="body" idx="7"/>
          </p:nvPr>
        </p:nvSpPr>
        <p:spPr>
          <a:xfrm>
            <a:off x="9652967" y="1532167"/>
            <a:ext cx="20544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825" rIns="121900" bIns="121900" anchor="t" anchorCtr="0">
            <a:sp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02"/>
          <p:cNvSpPr txBox="1">
            <a:spLocks noGrp="1"/>
          </p:cNvSpPr>
          <p:nvPr>
            <p:ph type="body" idx="8"/>
          </p:nvPr>
        </p:nvSpPr>
        <p:spPr>
          <a:xfrm>
            <a:off x="7383033" y="1762500"/>
            <a:ext cx="20544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825" rIns="121900" bIns="121900" anchor="t" anchorCtr="0">
            <a:sp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02"/>
          <p:cNvSpPr txBox="1">
            <a:spLocks noGrp="1"/>
          </p:cNvSpPr>
          <p:nvPr>
            <p:ph type="body" idx="9"/>
          </p:nvPr>
        </p:nvSpPr>
        <p:spPr>
          <a:xfrm>
            <a:off x="5113100" y="2031833"/>
            <a:ext cx="20544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825" rIns="121900" bIns="121900" anchor="t" anchorCtr="0">
            <a:sp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7" name="Google Shape;1017;p202"/>
          <p:cNvSpPr txBox="1">
            <a:spLocks noGrp="1"/>
          </p:cNvSpPr>
          <p:nvPr>
            <p:ph type="body" idx="13"/>
          </p:nvPr>
        </p:nvSpPr>
        <p:spPr>
          <a:xfrm>
            <a:off x="2823233" y="2341533"/>
            <a:ext cx="20544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825" rIns="121900" bIns="121900" anchor="t" anchorCtr="0">
            <a:sp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8" name="Google Shape;1018;p202"/>
          <p:cNvSpPr txBox="1">
            <a:spLocks noGrp="1"/>
          </p:cNvSpPr>
          <p:nvPr>
            <p:ph type="body" idx="14"/>
          </p:nvPr>
        </p:nvSpPr>
        <p:spPr>
          <a:xfrm>
            <a:off x="533367" y="2656700"/>
            <a:ext cx="2054400" cy="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3825" rIns="121900" bIns="121900" anchor="t" anchorCtr="0">
            <a:sp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■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5.xml"/><Relationship Id="rId13" Type="http://schemas.openxmlformats.org/officeDocument/2006/relationships/slideLayout" Target="../slideLayouts/slideLayout280.xml"/><Relationship Id="rId18" Type="http://schemas.openxmlformats.org/officeDocument/2006/relationships/slideLayout" Target="../slideLayouts/slideLayout285.xml"/><Relationship Id="rId26" Type="http://schemas.openxmlformats.org/officeDocument/2006/relationships/theme" Target="../theme/theme10.xml"/><Relationship Id="rId3" Type="http://schemas.openxmlformats.org/officeDocument/2006/relationships/slideLayout" Target="../slideLayouts/slideLayout270.xml"/><Relationship Id="rId21" Type="http://schemas.openxmlformats.org/officeDocument/2006/relationships/slideLayout" Target="../slideLayouts/slideLayout288.xml"/><Relationship Id="rId7" Type="http://schemas.openxmlformats.org/officeDocument/2006/relationships/slideLayout" Target="../slideLayouts/slideLayout274.xml"/><Relationship Id="rId12" Type="http://schemas.openxmlformats.org/officeDocument/2006/relationships/slideLayout" Target="../slideLayouts/slideLayout279.xml"/><Relationship Id="rId17" Type="http://schemas.openxmlformats.org/officeDocument/2006/relationships/slideLayout" Target="../slideLayouts/slideLayout284.xml"/><Relationship Id="rId25" Type="http://schemas.openxmlformats.org/officeDocument/2006/relationships/slideLayout" Target="../slideLayouts/slideLayout292.xml"/><Relationship Id="rId2" Type="http://schemas.openxmlformats.org/officeDocument/2006/relationships/slideLayout" Target="../slideLayouts/slideLayout269.xml"/><Relationship Id="rId16" Type="http://schemas.openxmlformats.org/officeDocument/2006/relationships/slideLayout" Target="../slideLayouts/slideLayout283.xml"/><Relationship Id="rId20" Type="http://schemas.openxmlformats.org/officeDocument/2006/relationships/slideLayout" Target="../slideLayouts/slideLayout287.xml"/><Relationship Id="rId1" Type="http://schemas.openxmlformats.org/officeDocument/2006/relationships/slideLayout" Target="../slideLayouts/slideLayout268.xml"/><Relationship Id="rId6" Type="http://schemas.openxmlformats.org/officeDocument/2006/relationships/slideLayout" Target="../slideLayouts/slideLayout273.xml"/><Relationship Id="rId11" Type="http://schemas.openxmlformats.org/officeDocument/2006/relationships/slideLayout" Target="../slideLayouts/slideLayout278.xml"/><Relationship Id="rId24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72.xml"/><Relationship Id="rId15" Type="http://schemas.openxmlformats.org/officeDocument/2006/relationships/slideLayout" Target="../slideLayouts/slideLayout282.xml"/><Relationship Id="rId23" Type="http://schemas.openxmlformats.org/officeDocument/2006/relationships/slideLayout" Target="../slideLayouts/slideLayout290.xml"/><Relationship Id="rId10" Type="http://schemas.openxmlformats.org/officeDocument/2006/relationships/slideLayout" Target="../slideLayouts/slideLayout277.xml"/><Relationship Id="rId19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71.xml"/><Relationship Id="rId9" Type="http://schemas.openxmlformats.org/officeDocument/2006/relationships/slideLayout" Target="../slideLayouts/slideLayout276.xml"/><Relationship Id="rId14" Type="http://schemas.openxmlformats.org/officeDocument/2006/relationships/slideLayout" Target="../slideLayouts/slideLayout281.xml"/><Relationship Id="rId22" Type="http://schemas.openxmlformats.org/officeDocument/2006/relationships/slideLayout" Target="../slideLayouts/slideLayout28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9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40" Type="http://schemas.openxmlformats.org/officeDocument/2006/relationships/slideLayout" Target="../slideLayouts/slideLayout77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38" Type="http://schemas.openxmlformats.org/officeDocument/2006/relationships/slideLayout" Target="../slideLayouts/slideLayout75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103.xml"/><Relationship Id="rId39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98.xml"/><Relationship Id="rId34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7.xml"/><Relationship Id="rId29" Type="http://schemas.openxmlformats.org/officeDocument/2006/relationships/slideLayout" Target="../slideLayouts/slideLayout106.xml"/><Relationship Id="rId41" Type="http://schemas.openxmlformats.org/officeDocument/2006/relationships/theme" Target="../theme/theme4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9.xml"/><Relationship Id="rId37" Type="http://schemas.openxmlformats.org/officeDocument/2006/relationships/slideLayout" Target="../slideLayouts/slideLayout114.xml"/><Relationship Id="rId40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100.xml"/><Relationship Id="rId28" Type="http://schemas.openxmlformats.org/officeDocument/2006/relationships/slideLayout" Target="../slideLayouts/slideLayout105.xml"/><Relationship Id="rId36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87.xml"/><Relationship Id="rId19" Type="http://schemas.openxmlformats.org/officeDocument/2006/relationships/slideLayout" Target="../slideLayouts/slideLayout96.xml"/><Relationship Id="rId31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9.xml"/><Relationship Id="rId27" Type="http://schemas.openxmlformats.org/officeDocument/2006/relationships/slideLayout" Target="../slideLayouts/slideLayout104.xml"/><Relationship Id="rId30" Type="http://schemas.openxmlformats.org/officeDocument/2006/relationships/slideLayout" Target="../slideLayouts/slideLayout107.xml"/><Relationship Id="rId35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102.xml"/><Relationship Id="rId33" Type="http://schemas.openxmlformats.org/officeDocument/2006/relationships/slideLayout" Target="../slideLayouts/slideLayout110.xml"/><Relationship Id="rId38" Type="http://schemas.openxmlformats.org/officeDocument/2006/relationships/slideLayout" Target="../slideLayouts/slideLayout115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0" Type="http://schemas.openxmlformats.org/officeDocument/2006/relationships/slideLayout" Target="../slideLayouts/slideLayout137.xml"/><Relationship Id="rId29" Type="http://schemas.openxmlformats.org/officeDocument/2006/relationships/slideLayout" Target="../slideLayouts/slideLayout146.xml"/><Relationship Id="rId41" Type="http://schemas.openxmlformats.org/officeDocument/2006/relationships/theme" Target="../theme/theme5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40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70.xml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59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7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0.xml"/><Relationship Id="rId13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79.xml"/><Relationship Id="rId12" Type="http://schemas.openxmlformats.org/officeDocument/2006/relationships/slideLayout" Target="../slideLayouts/slideLayout184.xml"/><Relationship Id="rId2" Type="http://schemas.openxmlformats.org/officeDocument/2006/relationships/slideLayout" Target="../slideLayouts/slideLayout174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173.xml"/><Relationship Id="rId6" Type="http://schemas.openxmlformats.org/officeDocument/2006/relationships/slideLayout" Target="../slideLayouts/slideLayout178.xml"/><Relationship Id="rId11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77.xml"/><Relationship Id="rId15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76.xml"/><Relationship Id="rId9" Type="http://schemas.openxmlformats.org/officeDocument/2006/relationships/slideLayout" Target="../slideLayouts/slideLayout181.xml"/><Relationship Id="rId14" Type="http://schemas.openxmlformats.org/officeDocument/2006/relationships/slideLayout" Target="../slideLayouts/slideLayout186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0.xml"/><Relationship Id="rId18" Type="http://schemas.openxmlformats.org/officeDocument/2006/relationships/slideLayout" Target="../slideLayouts/slideLayout205.xml"/><Relationship Id="rId26" Type="http://schemas.openxmlformats.org/officeDocument/2006/relationships/slideLayout" Target="../slideLayouts/slideLayout213.xml"/><Relationship Id="rId39" Type="http://schemas.openxmlformats.org/officeDocument/2006/relationships/slideLayout" Target="../slideLayouts/slideLayout226.xml"/><Relationship Id="rId21" Type="http://schemas.openxmlformats.org/officeDocument/2006/relationships/slideLayout" Target="../slideLayouts/slideLayout208.xml"/><Relationship Id="rId3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94.xml"/><Relationship Id="rId2" Type="http://schemas.openxmlformats.org/officeDocument/2006/relationships/slideLayout" Target="../slideLayouts/slideLayout189.xml"/><Relationship Id="rId16" Type="http://schemas.openxmlformats.org/officeDocument/2006/relationships/slideLayout" Target="../slideLayouts/slideLayout203.xml"/><Relationship Id="rId20" Type="http://schemas.openxmlformats.org/officeDocument/2006/relationships/slideLayout" Target="../slideLayouts/slideLayout207.xml"/><Relationship Id="rId29" Type="http://schemas.openxmlformats.org/officeDocument/2006/relationships/slideLayout" Target="../slideLayouts/slideLayout216.xml"/><Relationship Id="rId41" Type="http://schemas.openxmlformats.org/officeDocument/2006/relationships/theme" Target="../theme/theme8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24" Type="http://schemas.openxmlformats.org/officeDocument/2006/relationships/slideLayout" Target="../slideLayouts/slideLayout211.xml"/><Relationship Id="rId32" Type="http://schemas.openxmlformats.org/officeDocument/2006/relationships/slideLayout" Target="../slideLayouts/slideLayout219.xml"/><Relationship Id="rId37" Type="http://schemas.openxmlformats.org/officeDocument/2006/relationships/slideLayout" Target="../slideLayouts/slideLayout224.xml"/><Relationship Id="rId40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192.xml"/><Relationship Id="rId15" Type="http://schemas.openxmlformats.org/officeDocument/2006/relationships/slideLayout" Target="../slideLayouts/slideLayout202.xml"/><Relationship Id="rId23" Type="http://schemas.openxmlformats.org/officeDocument/2006/relationships/slideLayout" Target="../slideLayouts/slideLayout210.xml"/><Relationship Id="rId28" Type="http://schemas.openxmlformats.org/officeDocument/2006/relationships/slideLayout" Target="../slideLayouts/slideLayout215.xml"/><Relationship Id="rId36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197.xml"/><Relationship Id="rId19" Type="http://schemas.openxmlformats.org/officeDocument/2006/relationships/slideLayout" Target="../slideLayouts/slideLayout206.xml"/><Relationship Id="rId3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slideLayout" Target="../slideLayouts/slideLayout201.xml"/><Relationship Id="rId22" Type="http://schemas.openxmlformats.org/officeDocument/2006/relationships/slideLayout" Target="../slideLayouts/slideLayout209.xml"/><Relationship Id="rId27" Type="http://schemas.openxmlformats.org/officeDocument/2006/relationships/slideLayout" Target="../slideLayouts/slideLayout214.xml"/><Relationship Id="rId30" Type="http://schemas.openxmlformats.org/officeDocument/2006/relationships/slideLayout" Target="../slideLayouts/slideLayout217.xml"/><Relationship Id="rId3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9.xml"/><Relationship Id="rId17" Type="http://schemas.openxmlformats.org/officeDocument/2006/relationships/slideLayout" Target="../slideLayouts/slideLayout204.xml"/><Relationship Id="rId25" Type="http://schemas.openxmlformats.org/officeDocument/2006/relationships/slideLayout" Target="../slideLayouts/slideLayout212.xml"/><Relationship Id="rId33" Type="http://schemas.openxmlformats.org/officeDocument/2006/relationships/slideLayout" Target="../slideLayouts/slideLayout220.xml"/><Relationship Id="rId38" Type="http://schemas.openxmlformats.org/officeDocument/2006/relationships/slideLayout" Target="../slideLayouts/slideLayout225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0.xml"/><Relationship Id="rId18" Type="http://schemas.openxmlformats.org/officeDocument/2006/relationships/slideLayout" Target="../slideLayouts/slideLayout245.xml"/><Relationship Id="rId26" Type="http://schemas.openxmlformats.org/officeDocument/2006/relationships/slideLayout" Target="../slideLayouts/slideLayout253.xml"/><Relationship Id="rId39" Type="http://schemas.openxmlformats.org/officeDocument/2006/relationships/slideLayout" Target="../slideLayouts/slideLayout266.xml"/><Relationship Id="rId21" Type="http://schemas.openxmlformats.org/officeDocument/2006/relationships/slideLayout" Target="../slideLayouts/slideLayout248.xml"/><Relationship Id="rId34" Type="http://schemas.openxmlformats.org/officeDocument/2006/relationships/slideLayout" Target="../slideLayouts/slideLayout261.xml"/><Relationship Id="rId7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243.xml"/><Relationship Id="rId20" Type="http://schemas.openxmlformats.org/officeDocument/2006/relationships/slideLayout" Target="../slideLayouts/slideLayout247.xml"/><Relationship Id="rId29" Type="http://schemas.openxmlformats.org/officeDocument/2006/relationships/slideLayout" Target="../slideLayouts/slideLayout256.xml"/><Relationship Id="rId41" Type="http://schemas.openxmlformats.org/officeDocument/2006/relationships/theme" Target="../theme/theme9.xml"/><Relationship Id="rId1" Type="http://schemas.openxmlformats.org/officeDocument/2006/relationships/slideLayout" Target="../slideLayouts/slideLayout228.xml"/><Relationship Id="rId6" Type="http://schemas.openxmlformats.org/officeDocument/2006/relationships/slideLayout" Target="../slideLayouts/slideLayout233.xml"/><Relationship Id="rId11" Type="http://schemas.openxmlformats.org/officeDocument/2006/relationships/slideLayout" Target="../slideLayouts/slideLayout238.xml"/><Relationship Id="rId24" Type="http://schemas.openxmlformats.org/officeDocument/2006/relationships/slideLayout" Target="../slideLayouts/slideLayout251.xml"/><Relationship Id="rId32" Type="http://schemas.openxmlformats.org/officeDocument/2006/relationships/slideLayout" Target="../slideLayouts/slideLayout259.xml"/><Relationship Id="rId37" Type="http://schemas.openxmlformats.org/officeDocument/2006/relationships/slideLayout" Target="../slideLayouts/slideLayout264.xml"/><Relationship Id="rId40" Type="http://schemas.openxmlformats.org/officeDocument/2006/relationships/slideLayout" Target="../slideLayouts/slideLayout267.xml"/><Relationship Id="rId5" Type="http://schemas.openxmlformats.org/officeDocument/2006/relationships/slideLayout" Target="../slideLayouts/slideLayout232.xml"/><Relationship Id="rId15" Type="http://schemas.openxmlformats.org/officeDocument/2006/relationships/slideLayout" Target="../slideLayouts/slideLayout242.xml"/><Relationship Id="rId23" Type="http://schemas.openxmlformats.org/officeDocument/2006/relationships/slideLayout" Target="../slideLayouts/slideLayout250.xml"/><Relationship Id="rId28" Type="http://schemas.openxmlformats.org/officeDocument/2006/relationships/slideLayout" Target="../slideLayouts/slideLayout255.xml"/><Relationship Id="rId36" Type="http://schemas.openxmlformats.org/officeDocument/2006/relationships/slideLayout" Target="../slideLayouts/slideLayout263.xml"/><Relationship Id="rId10" Type="http://schemas.openxmlformats.org/officeDocument/2006/relationships/slideLayout" Target="../slideLayouts/slideLayout237.xml"/><Relationship Id="rId19" Type="http://schemas.openxmlformats.org/officeDocument/2006/relationships/slideLayout" Target="../slideLayouts/slideLayout246.xml"/><Relationship Id="rId31" Type="http://schemas.openxmlformats.org/officeDocument/2006/relationships/slideLayout" Target="../slideLayouts/slideLayout258.xml"/><Relationship Id="rId4" Type="http://schemas.openxmlformats.org/officeDocument/2006/relationships/slideLayout" Target="../slideLayouts/slideLayout231.xml"/><Relationship Id="rId9" Type="http://schemas.openxmlformats.org/officeDocument/2006/relationships/slideLayout" Target="../slideLayouts/slideLayout236.xml"/><Relationship Id="rId14" Type="http://schemas.openxmlformats.org/officeDocument/2006/relationships/slideLayout" Target="../slideLayouts/slideLayout241.xml"/><Relationship Id="rId22" Type="http://schemas.openxmlformats.org/officeDocument/2006/relationships/slideLayout" Target="../slideLayouts/slideLayout249.xml"/><Relationship Id="rId27" Type="http://schemas.openxmlformats.org/officeDocument/2006/relationships/slideLayout" Target="../slideLayouts/slideLayout254.xml"/><Relationship Id="rId30" Type="http://schemas.openxmlformats.org/officeDocument/2006/relationships/slideLayout" Target="../slideLayouts/slideLayout257.xml"/><Relationship Id="rId35" Type="http://schemas.openxmlformats.org/officeDocument/2006/relationships/slideLayout" Target="../slideLayouts/slideLayout262.xml"/><Relationship Id="rId8" Type="http://schemas.openxmlformats.org/officeDocument/2006/relationships/slideLayout" Target="../slideLayouts/slideLayout235.xml"/><Relationship Id="rId3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39.xml"/><Relationship Id="rId17" Type="http://schemas.openxmlformats.org/officeDocument/2006/relationships/slideLayout" Target="../slideLayouts/slideLayout244.xml"/><Relationship Id="rId25" Type="http://schemas.openxmlformats.org/officeDocument/2006/relationships/slideLayout" Target="../slideLayouts/slideLayout252.xml"/><Relationship Id="rId33" Type="http://schemas.openxmlformats.org/officeDocument/2006/relationships/slideLayout" Target="../slideLayouts/slideLayout260.xml"/><Relationship Id="rId38" Type="http://schemas.openxmlformats.org/officeDocument/2006/relationships/slideLayout" Target="../slideLayouts/slideLayout2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7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77"/>
          <p:cNvSpPr txBox="1"/>
          <p:nvPr/>
        </p:nvSpPr>
        <p:spPr>
          <a:xfrm>
            <a:off x="188012" y="6610588"/>
            <a:ext cx="54553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77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77"/>
          <p:cNvSpPr/>
          <p:nvPr/>
        </p:nvSpPr>
        <p:spPr>
          <a:xfrm>
            <a:off x="11378235" y="34363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" name="Google Shape;14;p77"/>
          <p:cNvCxnSpPr/>
          <p:nvPr/>
        </p:nvCxnSpPr>
        <p:spPr>
          <a:xfrm>
            <a:off x="493740" y="1018383"/>
            <a:ext cx="1120452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p104"/>
          <p:cNvSpPr txBox="1">
            <a:spLocks noGrp="1"/>
          </p:cNvSpPr>
          <p:nvPr>
            <p:ph type="title"/>
          </p:nvPr>
        </p:nvSpPr>
        <p:spPr>
          <a:xfrm>
            <a:off x="398323" y="469113"/>
            <a:ext cx="109384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2" name="Google Shape;2682;p104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3" name="Google Shape;2683;p104"/>
          <p:cNvSpPr txBox="1"/>
          <p:nvPr/>
        </p:nvSpPr>
        <p:spPr>
          <a:xfrm>
            <a:off x="11607887" y="6472576"/>
            <a:ext cx="3260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4" name="Google Shape;2684;p104"/>
          <p:cNvSpPr/>
          <p:nvPr/>
        </p:nvSpPr>
        <p:spPr>
          <a:xfrm>
            <a:off x="11378235" y="343639"/>
            <a:ext cx="453813" cy="453877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5" name="Google Shape;2685;p104"/>
          <p:cNvCxnSpPr/>
          <p:nvPr/>
        </p:nvCxnSpPr>
        <p:spPr>
          <a:xfrm>
            <a:off x="493740" y="1018383"/>
            <a:ext cx="112044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43" r:id="rId19"/>
    <p:sldLayoutId id="2147483944" r:id="rId20"/>
    <p:sldLayoutId id="2147483945" r:id="rId21"/>
    <p:sldLayoutId id="2147483946" r:id="rId22"/>
    <p:sldLayoutId id="2147483947" r:id="rId23"/>
    <p:sldLayoutId id="2147483948" r:id="rId24"/>
    <p:sldLayoutId id="2147483949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9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79"/>
          <p:cNvSpPr txBox="1"/>
          <p:nvPr/>
        </p:nvSpPr>
        <p:spPr>
          <a:xfrm>
            <a:off x="188012" y="6610588"/>
            <a:ext cx="54553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9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79"/>
          <p:cNvSpPr/>
          <p:nvPr/>
        </p:nvSpPr>
        <p:spPr>
          <a:xfrm>
            <a:off x="11378235" y="34363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79"/>
          <p:cNvCxnSpPr/>
          <p:nvPr/>
        </p:nvCxnSpPr>
        <p:spPr>
          <a:xfrm>
            <a:off x="493740" y="1018383"/>
            <a:ext cx="1120452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4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84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84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84"/>
          <p:cNvSpPr/>
          <p:nvPr/>
        </p:nvSpPr>
        <p:spPr>
          <a:xfrm>
            <a:off x="11378235" y="343639"/>
            <a:ext cx="459486" cy="45955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p84"/>
          <p:cNvCxnSpPr/>
          <p:nvPr/>
        </p:nvCxnSpPr>
        <p:spPr>
          <a:xfrm>
            <a:off x="493740" y="1018383"/>
            <a:ext cx="112044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  <p:sldLayoutId id="2147483717" r:id="rId30"/>
    <p:sldLayoutId id="2147483718" r:id="rId31"/>
    <p:sldLayoutId id="2147483719" r:id="rId32"/>
    <p:sldLayoutId id="2147483720" r:id="rId33"/>
    <p:sldLayoutId id="2147483721" r:id="rId34"/>
    <p:sldLayoutId id="2147483722" r:id="rId35"/>
    <p:sldLayoutId id="2147483723" r:id="rId36"/>
    <p:sldLayoutId id="2147483724" r:id="rId37"/>
    <p:sldLayoutId id="2147483725" r:id="rId38"/>
    <p:sldLayoutId id="2147483726" r:id="rId39"/>
    <p:sldLayoutId id="2147483727" r:id="rId4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7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87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87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87"/>
          <p:cNvSpPr/>
          <p:nvPr/>
        </p:nvSpPr>
        <p:spPr>
          <a:xfrm>
            <a:off x="11378235" y="343639"/>
            <a:ext cx="459486" cy="45955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40" name="Google Shape;740;p87"/>
          <p:cNvCxnSpPr/>
          <p:nvPr/>
        </p:nvCxnSpPr>
        <p:spPr>
          <a:xfrm>
            <a:off x="493740" y="1018383"/>
            <a:ext cx="112044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  <p:sldLayoutId id="2147483762" r:id="rId34"/>
    <p:sldLayoutId id="2147483763" r:id="rId35"/>
    <p:sldLayoutId id="2147483764" r:id="rId36"/>
    <p:sldLayoutId id="2147483765" r:id="rId37"/>
    <p:sldLayoutId id="2147483766" r:id="rId38"/>
    <p:sldLayoutId id="2147483767" r:id="rId39"/>
    <p:sldLayoutId id="2147483768" r:id="rId4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89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9" name="Google Shape;1159;p89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89"/>
          <p:cNvSpPr txBox="1"/>
          <p:nvPr/>
        </p:nvSpPr>
        <p:spPr>
          <a:xfrm>
            <a:off x="11607886" y="6615997"/>
            <a:ext cx="3255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89"/>
          <p:cNvSpPr/>
          <p:nvPr/>
        </p:nvSpPr>
        <p:spPr>
          <a:xfrm>
            <a:off x="11378235" y="343639"/>
            <a:ext cx="459486" cy="45955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2" name="Google Shape;1162;p89"/>
          <p:cNvCxnSpPr/>
          <p:nvPr/>
        </p:nvCxnSpPr>
        <p:spPr>
          <a:xfrm>
            <a:off x="493740" y="1018383"/>
            <a:ext cx="112044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791" r:id="rId22"/>
    <p:sldLayoutId id="2147483792" r:id="rId23"/>
    <p:sldLayoutId id="2147483793" r:id="rId24"/>
    <p:sldLayoutId id="2147483794" r:id="rId25"/>
    <p:sldLayoutId id="2147483795" r:id="rId26"/>
    <p:sldLayoutId id="2147483796" r:id="rId27"/>
    <p:sldLayoutId id="2147483797" r:id="rId28"/>
    <p:sldLayoutId id="2147483798" r:id="rId29"/>
    <p:sldLayoutId id="2147483799" r:id="rId30"/>
    <p:sldLayoutId id="2147483800" r:id="rId31"/>
    <p:sldLayoutId id="2147483801" r:id="rId32"/>
    <p:sldLayoutId id="2147483802" r:id="rId33"/>
    <p:sldLayoutId id="2147483803" r:id="rId34"/>
    <p:sldLayoutId id="2147483804" r:id="rId35"/>
    <p:sldLayoutId id="2147483805" r:id="rId36"/>
    <p:sldLayoutId id="2147483806" r:id="rId37"/>
    <p:sldLayoutId id="2147483807" r:id="rId38"/>
    <p:sldLayoutId id="2147483808" r:id="rId39"/>
    <p:sldLayoutId id="2147483809" r:id="rId4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91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1" name="Google Shape;1581;p91"/>
          <p:cNvSpPr txBox="1"/>
          <p:nvPr/>
        </p:nvSpPr>
        <p:spPr>
          <a:xfrm>
            <a:off x="188012" y="6610588"/>
            <a:ext cx="545534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91"/>
          <p:cNvSpPr txBox="1"/>
          <p:nvPr/>
        </p:nvSpPr>
        <p:spPr>
          <a:xfrm>
            <a:off x="11607886" y="6615997"/>
            <a:ext cx="325731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91"/>
          <p:cNvSpPr/>
          <p:nvPr/>
        </p:nvSpPr>
        <p:spPr>
          <a:xfrm>
            <a:off x="11378235" y="343639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84" name="Google Shape;1584;p91"/>
          <p:cNvCxnSpPr/>
          <p:nvPr/>
        </p:nvCxnSpPr>
        <p:spPr>
          <a:xfrm>
            <a:off x="493740" y="1018383"/>
            <a:ext cx="1120452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93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0" name="Google Shape;1710;p93"/>
          <p:cNvSpPr txBox="1"/>
          <p:nvPr/>
        </p:nvSpPr>
        <p:spPr>
          <a:xfrm>
            <a:off x="188012" y="6610588"/>
            <a:ext cx="54552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500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93"/>
          <p:cNvSpPr txBox="1"/>
          <p:nvPr/>
        </p:nvSpPr>
        <p:spPr>
          <a:xfrm>
            <a:off x="11607886" y="6615997"/>
            <a:ext cx="326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93"/>
          <p:cNvSpPr/>
          <p:nvPr/>
        </p:nvSpPr>
        <p:spPr>
          <a:xfrm>
            <a:off x="11378235" y="343639"/>
            <a:ext cx="455232" cy="455295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3" name="Google Shape;1713;p93"/>
          <p:cNvCxnSpPr/>
          <p:nvPr/>
        </p:nvCxnSpPr>
        <p:spPr>
          <a:xfrm>
            <a:off x="493740" y="1018383"/>
            <a:ext cx="112044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99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9" name="Google Shape;1839;p99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0" name="Google Shape;1840;p99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1" name="Google Shape;1841;p99"/>
          <p:cNvSpPr/>
          <p:nvPr/>
        </p:nvSpPr>
        <p:spPr>
          <a:xfrm>
            <a:off x="11378235" y="343639"/>
            <a:ext cx="459487" cy="459551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2" name="Google Shape;1842;p99"/>
          <p:cNvCxnSpPr/>
          <p:nvPr/>
        </p:nvCxnSpPr>
        <p:spPr>
          <a:xfrm>
            <a:off x="493740" y="1018383"/>
            <a:ext cx="112044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  <p:sldLayoutId id="2147483857" r:id="rId15"/>
    <p:sldLayoutId id="2147483858" r:id="rId16"/>
    <p:sldLayoutId id="2147483859" r:id="rId17"/>
    <p:sldLayoutId id="2147483860" r:id="rId18"/>
    <p:sldLayoutId id="2147483861" r:id="rId19"/>
    <p:sldLayoutId id="2147483862" r:id="rId20"/>
    <p:sldLayoutId id="2147483863" r:id="rId21"/>
    <p:sldLayoutId id="2147483864" r:id="rId22"/>
    <p:sldLayoutId id="2147483865" r:id="rId23"/>
    <p:sldLayoutId id="2147483866" r:id="rId24"/>
    <p:sldLayoutId id="2147483867" r:id="rId25"/>
    <p:sldLayoutId id="2147483868" r:id="rId26"/>
    <p:sldLayoutId id="2147483869" r:id="rId27"/>
    <p:sldLayoutId id="2147483870" r:id="rId28"/>
    <p:sldLayoutId id="2147483871" r:id="rId29"/>
    <p:sldLayoutId id="2147483872" r:id="rId30"/>
    <p:sldLayoutId id="2147483873" r:id="rId31"/>
    <p:sldLayoutId id="2147483874" r:id="rId32"/>
    <p:sldLayoutId id="2147483875" r:id="rId33"/>
    <p:sldLayoutId id="2147483876" r:id="rId34"/>
    <p:sldLayoutId id="2147483877" r:id="rId35"/>
    <p:sldLayoutId id="2147483878" r:id="rId36"/>
    <p:sldLayoutId id="2147483879" r:id="rId37"/>
    <p:sldLayoutId id="2147483880" r:id="rId38"/>
    <p:sldLayoutId id="2147483881" r:id="rId39"/>
    <p:sldLayoutId id="2147483882" r:id="rId4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102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p102"/>
          <p:cNvSpPr txBox="1"/>
          <p:nvPr/>
        </p:nvSpPr>
        <p:spPr>
          <a:xfrm>
            <a:off x="188012" y="6610786"/>
            <a:ext cx="54552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Confidential and Proprietary. Do not distribute without Couchbase consent. © Couchbase 2023. All rights reserved. </a:t>
            </a:r>
            <a:endParaRPr sz="1467" b="0" i="0" u="none" strike="noStrike" cap="none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p102"/>
          <p:cNvSpPr txBox="1"/>
          <p:nvPr/>
        </p:nvSpPr>
        <p:spPr>
          <a:xfrm>
            <a:off x="11607885" y="6472576"/>
            <a:ext cx="325600" cy="379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-US" sz="933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33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2" name="Google Shape;2262;p102"/>
          <p:cNvSpPr/>
          <p:nvPr/>
        </p:nvSpPr>
        <p:spPr>
          <a:xfrm>
            <a:off x="11378235" y="343639"/>
            <a:ext cx="459487" cy="459551"/>
          </a:xfrm>
          <a:custGeom>
            <a:avLst/>
            <a:gdLst/>
            <a:ahLst/>
            <a:cxnLst/>
            <a:rect l="l" t="t" r="r" b="b"/>
            <a:pathLst>
              <a:path w="1701800" h="1702038" extrusionOk="0">
                <a:moveTo>
                  <a:pt x="519049" y="553085"/>
                </a:moveTo>
                <a:cubicBezTo>
                  <a:pt x="463740" y="553085"/>
                  <a:pt x="395668" y="557339"/>
                  <a:pt x="365887" y="561594"/>
                </a:cubicBezTo>
                <a:cubicBezTo>
                  <a:pt x="319087" y="570103"/>
                  <a:pt x="280797" y="616902"/>
                  <a:pt x="280797" y="667956"/>
                </a:cubicBezTo>
                <a:lnTo>
                  <a:pt x="280797" y="999807"/>
                </a:lnTo>
                <a:cubicBezTo>
                  <a:pt x="280797" y="1050861"/>
                  <a:pt x="306324" y="1097661"/>
                  <a:pt x="365887" y="1106170"/>
                </a:cubicBezTo>
                <a:cubicBezTo>
                  <a:pt x="463740" y="1123188"/>
                  <a:pt x="667956" y="1135951"/>
                  <a:pt x="842391" y="1135951"/>
                </a:cubicBezTo>
                <a:lnTo>
                  <a:pt x="842391" y="1137057"/>
                </a:lnTo>
                <a:lnTo>
                  <a:pt x="842391" y="1138236"/>
                </a:lnTo>
                <a:lnTo>
                  <a:pt x="876427" y="1138236"/>
                </a:lnTo>
                <a:lnTo>
                  <a:pt x="876427" y="1135951"/>
                </a:lnTo>
                <a:cubicBezTo>
                  <a:pt x="1046607" y="1131697"/>
                  <a:pt x="1242314" y="1123188"/>
                  <a:pt x="1335913" y="1106170"/>
                </a:cubicBezTo>
                <a:cubicBezTo>
                  <a:pt x="1395476" y="1097661"/>
                  <a:pt x="1421003" y="1050861"/>
                  <a:pt x="1421003" y="999807"/>
                </a:cubicBezTo>
                <a:lnTo>
                  <a:pt x="1421003" y="667956"/>
                </a:lnTo>
                <a:cubicBezTo>
                  <a:pt x="1421003" y="616902"/>
                  <a:pt x="1382713" y="570103"/>
                  <a:pt x="1335913" y="561594"/>
                </a:cubicBezTo>
                <a:cubicBezTo>
                  <a:pt x="1306132" y="557339"/>
                  <a:pt x="1238060" y="553085"/>
                  <a:pt x="1187006" y="553085"/>
                </a:cubicBezTo>
                <a:cubicBezTo>
                  <a:pt x="1165733" y="553085"/>
                  <a:pt x="1148715" y="565848"/>
                  <a:pt x="1148715" y="591375"/>
                </a:cubicBezTo>
                <a:lnTo>
                  <a:pt x="1148715" y="825373"/>
                </a:lnTo>
                <a:cubicBezTo>
                  <a:pt x="1046607" y="825373"/>
                  <a:pt x="953008" y="816864"/>
                  <a:pt x="850900" y="816864"/>
                </a:cubicBezTo>
                <a:cubicBezTo>
                  <a:pt x="748792" y="816864"/>
                  <a:pt x="655193" y="825373"/>
                  <a:pt x="553085" y="825373"/>
                </a:cubicBezTo>
                <a:lnTo>
                  <a:pt x="553085" y="591375"/>
                </a:lnTo>
                <a:cubicBezTo>
                  <a:pt x="553085" y="565848"/>
                  <a:pt x="536067" y="553085"/>
                  <a:pt x="519049" y="553085"/>
                </a:cubicBezTo>
                <a:close/>
                <a:moveTo>
                  <a:pt x="850900" y="0"/>
                </a:moveTo>
                <a:cubicBezTo>
                  <a:pt x="1318895" y="0"/>
                  <a:pt x="1701800" y="382905"/>
                  <a:pt x="1701800" y="850900"/>
                </a:cubicBezTo>
                <a:cubicBezTo>
                  <a:pt x="1701800" y="1281668"/>
                  <a:pt x="1380220" y="1641390"/>
                  <a:pt x="961417" y="1695189"/>
                </a:cubicBezTo>
                <a:lnTo>
                  <a:pt x="893762" y="1700452"/>
                </a:lnTo>
                <a:cubicBezTo>
                  <a:pt x="877651" y="1701594"/>
                  <a:pt x="874540" y="1701886"/>
                  <a:pt x="864751" y="1702038"/>
                </a:cubicBezTo>
                <a:lnTo>
                  <a:pt x="835025" y="1701365"/>
                </a:lnTo>
                <a:lnTo>
                  <a:pt x="755807" y="1696685"/>
                </a:lnTo>
                <a:cubicBezTo>
                  <a:pt x="329059" y="1649865"/>
                  <a:pt x="0" y="1289645"/>
                  <a:pt x="0" y="850900"/>
                </a:cubicBezTo>
                <a:cubicBezTo>
                  <a:pt x="0" y="382905"/>
                  <a:pt x="382905" y="0"/>
                  <a:pt x="850900" y="0"/>
                </a:cubicBezTo>
                <a:close/>
              </a:path>
            </a:pathLst>
          </a:custGeom>
          <a:solidFill>
            <a:srgbClr val="EA23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733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63" name="Google Shape;2263;p102"/>
          <p:cNvCxnSpPr/>
          <p:nvPr/>
        </p:nvCxnSpPr>
        <p:spPr>
          <a:xfrm>
            <a:off x="493740" y="1018383"/>
            <a:ext cx="11204400" cy="0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2" r:id="rId19"/>
    <p:sldLayoutId id="2147483903" r:id="rId20"/>
    <p:sldLayoutId id="2147483904" r:id="rId21"/>
    <p:sldLayoutId id="2147483905" r:id="rId22"/>
    <p:sldLayoutId id="2147483906" r:id="rId23"/>
    <p:sldLayoutId id="2147483907" r:id="rId24"/>
    <p:sldLayoutId id="2147483908" r:id="rId25"/>
    <p:sldLayoutId id="2147483909" r:id="rId26"/>
    <p:sldLayoutId id="2147483910" r:id="rId27"/>
    <p:sldLayoutId id="2147483911" r:id="rId28"/>
    <p:sldLayoutId id="2147483912" r:id="rId29"/>
    <p:sldLayoutId id="2147483913" r:id="rId30"/>
    <p:sldLayoutId id="2147483914" r:id="rId31"/>
    <p:sldLayoutId id="2147483915" r:id="rId32"/>
    <p:sldLayoutId id="2147483916" r:id="rId33"/>
    <p:sldLayoutId id="2147483917" r:id="rId34"/>
    <p:sldLayoutId id="2147483918" r:id="rId35"/>
    <p:sldLayoutId id="2147483919" r:id="rId36"/>
    <p:sldLayoutId id="2147483920" r:id="rId37"/>
    <p:sldLayoutId id="2147483921" r:id="rId38"/>
    <p:sldLayoutId id="2147483922" r:id="rId39"/>
    <p:sldLayoutId id="2147483923" r:id="rId4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8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editoronline.or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uchbase.live/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github.com/mgroves/SqlServerToCouchbase" TargetMode="External"/><Relationship Id="rId4" Type="http://schemas.openxmlformats.org/officeDocument/2006/relationships/hyperlink" Target="https://cloud.couchbase.com/sign-up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4" name="Google Shape;2884;p1"/>
          <p:cNvSpPr txBox="1">
            <a:spLocks noGrp="1"/>
          </p:cNvSpPr>
          <p:nvPr>
            <p:ph type="body" idx="1"/>
          </p:nvPr>
        </p:nvSpPr>
        <p:spPr>
          <a:xfrm>
            <a:off x="893926" y="3159535"/>
            <a:ext cx="7602155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47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885" name="Google Shape;2885;p1"/>
          <p:cNvSpPr txBox="1">
            <a:spLocks noGrp="1"/>
          </p:cNvSpPr>
          <p:nvPr>
            <p:ph type="body" idx="2"/>
          </p:nvPr>
        </p:nvSpPr>
        <p:spPr>
          <a:xfrm>
            <a:off x="893927" y="4623365"/>
            <a:ext cx="760215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47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October 2023</a:t>
            </a:r>
            <a:endParaRPr dirty="0"/>
          </a:p>
        </p:txBody>
      </p:sp>
      <p:sp>
        <p:nvSpPr>
          <p:cNvPr id="2886" name="Google Shape;2886;p1"/>
          <p:cNvSpPr txBox="1">
            <a:spLocks noGrp="1"/>
          </p:cNvSpPr>
          <p:nvPr>
            <p:ph type="body" idx="3"/>
          </p:nvPr>
        </p:nvSpPr>
        <p:spPr>
          <a:xfrm>
            <a:off x="893927" y="4013765"/>
            <a:ext cx="7602154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476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Matthew D. Groves | DevRel Engineer</a:t>
            </a:r>
            <a:endParaRPr/>
          </a:p>
        </p:txBody>
      </p:sp>
      <p:sp>
        <p:nvSpPr>
          <p:cNvPr id="2887" name="Google Shape;2887;p1"/>
          <p:cNvSpPr txBox="1">
            <a:spLocks noGrp="1"/>
          </p:cNvSpPr>
          <p:nvPr>
            <p:ph type="title"/>
          </p:nvPr>
        </p:nvSpPr>
        <p:spPr>
          <a:xfrm>
            <a:off x="893927" y="2256933"/>
            <a:ext cx="7619758" cy="840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JSON Data Modeling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p11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Making a Change Using RDBMS can be complex</a:t>
            </a:r>
            <a:endParaRPr/>
          </a:p>
        </p:txBody>
      </p:sp>
      <p:graphicFrame>
        <p:nvGraphicFramePr>
          <p:cNvPr id="3150" name="Google Shape;3150;p11"/>
          <p:cNvGraphicFramePr/>
          <p:nvPr>
            <p:extLst>
              <p:ext uri="{D42A27DB-BD31-4B8C-83A1-F6EECF244321}">
                <p14:modId xmlns:p14="http://schemas.microsoft.com/office/powerpoint/2010/main" val="1332081699"/>
              </p:ext>
            </p:extLst>
          </p:nvPr>
        </p:nvGraphicFramePr>
        <p:xfrm>
          <a:off x="610688" y="1450718"/>
          <a:ext cx="4250475" cy="4956355"/>
        </p:xfrm>
        <a:graphic>
          <a:graphicData uri="http://schemas.openxmlformats.org/drawingml/2006/table">
            <a:tbl>
              <a:tblPr>
                <a:noFill/>
                <a:tableStyleId>{79E010BB-40F9-40CD-8EBB-24EFE286B66A}</a:tableStyleId>
              </a:tblPr>
              <a:tblGrid>
                <a:gridCol w="78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2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3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3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8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User ID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First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45725" marB="4572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Last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45725" marB="4572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Zip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45725" marB="4572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  <a:ea typeface="Calibri"/>
                          <a:cs typeface="Calibri"/>
                          <a:sym typeface="Calibri"/>
                        </a:rPr>
                        <a:t>Country 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0" marR="0" marT="45725" marB="4572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Frank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Wiegel</a:t>
                      </a:r>
                      <a:endParaRPr sz="1200" b="1" u="none" strike="noStrike" cap="none">
                        <a:solidFill>
                          <a:srgbClr val="777777"/>
                        </a:solidFill>
                        <a:latin typeface="Consolas" panose="020B0609020204030204" pitchFamily="49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94040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001</a:t>
                      </a:r>
                      <a:endParaRPr sz="1200" b="1" u="none" strike="noStrike" cap="none">
                        <a:solidFill>
                          <a:srgbClr val="777777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Joe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Smith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94040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001</a:t>
                      </a:r>
                      <a:endParaRPr sz="1200" b="1" u="none" strike="noStrike" cap="none">
                        <a:solidFill>
                          <a:srgbClr val="777777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Ali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Dodson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94040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001</a:t>
                      </a:r>
                      <a:endParaRPr sz="1200" b="1" u="none" strike="noStrike" cap="none">
                        <a:solidFill>
                          <a:srgbClr val="777777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Sarah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Gorin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NW1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002</a:t>
                      </a:r>
                      <a:endParaRPr sz="1200" b="1" u="none" strike="noStrike" cap="none">
                        <a:solidFill>
                          <a:srgbClr val="777777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0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Bob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Young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30303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001</a:t>
                      </a:r>
                      <a:endParaRPr sz="1200" b="1" u="none" strike="noStrike" cap="none">
                        <a:solidFill>
                          <a:srgbClr val="777777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9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Nancy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Baker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10010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001</a:t>
                      </a:r>
                      <a:endParaRPr sz="1200" b="1" u="none" strike="noStrike" cap="none">
                        <a:solidFill>
                          <a:srgbClr val="777777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Ray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Jones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31311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001</a:t>
                      </a:r>
                      <a:endParaRPr sz="1200" b="1" u="none" strike="noStrike" cap="none">
                        <a:solidFill>
                          <a:srgbClr val="777777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Lee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Chen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V5V3M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008</a:t>
                      </a:r>
                      <a:endParaRPr sz="1200" b="1" u="none" strike="noStrike" cap="none">
                        <a:solidFill>
                          <a:srgbClr val="777777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02450">
                <a:tc rowSpan="2"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…</a:t>
                      </a:r>
                      <a:endParaRPr sz="2200" b="1" u="none" strike="noStrike" cap="none" dirty="0">
                        <a:latin typeface="Consolas" panose="020B0609020204030204" pitchFamily="49" charset="0"/>
                      </a:endParaRPr>
                    </a:p>
                  </a:txBody>
                  <a:tcPr marL="0" marR="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…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0" marR="0" marT="45725" marB="457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847400"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5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50000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Doug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Moore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04252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001</a:t>
                      </a:r>
                      <a:endParaRPr sz="1200" b="1" u="none" strike="noStrike" cap="none">
                        <a:solidFill>
                          <a:srgbClr val="777777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5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50001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Mary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White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SW195</a:t>
                      </a:r>
                      <a:endParaRPr sz="1200" b="1" u="none" strike="noStrike" cap="none">
                        <a:solidFill>
                          <a:srgbClr val="777777"/>
                        </a:solidFill>
                        <a:latin typeface="Consolas" panose="020B0609020204030204" pitchFamily="49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002</a:t>
                      </a:r>
                      <a:endParaRPr sz="1200" b="1" u="none" strike="noStrike" cap="none">
                        <a:solidFill>
                          <a:srgbClr val="777777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5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50002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Lisa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Clark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12425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001</a:t>
                      </a:r>
                      <a:endParaRPr sz="1200" b="1" u="none" strike="noStrike" cap="none" dirty="0">
                        <a:solidFill>
                          <a:srgbClr val="777777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151" name="Google Shape;3151;p11"/>
          <p:cNvSpPr/>
          <p:nvPr/>
        </p:nvSpPr>
        <p:spPr>
          <a:xfrm>
            <a:off x="774447" y="1184526"/>
            <a:ext cx="33957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User Table</a:t>
            </a:r>
            <a:endParaRPr sz="16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52" name="Google Shape;3152;p11"/>
          <p:cNvGraphicFramePr/>
          <p:nvPr>
            <p:extLst>
              <p:ext uri="{D42A27DB-BD31-4B8C-83A1-F6EECF244321}">
                <p14:modId xmlns:p14="http://schemas.microsoft.com/office/powerpoint/2010/main" val="2454325541"/>
              </p:ext>
            </p:extLst>
          </p:nvPr>
        </p:nvGraphicFramePr>
        <p:xfrm>
          <a:off x="5426496" y="1450750"/>
          <a:ext cx="3236575" cy="1599537"/>
        </p:xfrm>
        <a:graphic>
          <a:graphicData uri="http://schemas.openxmlformats.org/drawingml/2006/table">
            <a:tbl>
              <a:tblPr>
                <a:noFill/>
                <a:tableStyleId>{79E010BB-40F9-40CD-8EBB-24EFE286B66A}</a:tableStyleId>
              </a:tblPr>
              <a:tblGrid>
                <a:gridCol w="76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6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User 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0" marR="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Photo 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0" marR="0" marT="45725" marB="4572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Comment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0" marR="0" marT="45725" marB="4572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  <a:ea typeface="Calibri"/>
                          <a:cs typeface="Calibri"/>
                          <a:sym typeface="Calibri"/>
                        </a:rPr>
                        <a:t>Country 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0" marR="0" marT="45725" marB="4572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d043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NYC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001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b054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Bday</a:t>
                      </a:r>
                      <a:endParaRPr sz="1200" b="1" u="none" strike="noStrike" cap="none">
                        <a:solidFill>
                          <a:srgbClr val="777777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007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c036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Miami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001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d072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Sunset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133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5002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e086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Spain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133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153" name="Google Shape;3153;p11"/>
          <p:cNvGraphicFramePr/>
          <p:nvPr>
            <p:extLst>
              <p:ext uri="{D42A27DB-BD31-4B8C-83A1-F6EECF244321}">
                <p14:modId xmlns:p14="http://schemas.microsoft.com/office/powerpoint/2010/main" val="2308724323"/>
              </p:ext>
            </p:extLst>
          </p:nvPr>
        </p:nvGraphicFramePr>
        <p:xfrm>
          <a:off x="5432334" y="3320463"/>
          <a:ext cx="3236575" cy="1483812"/>
        </p:xfrm>
        <a:graphic>
          <a:graphicData uri="http://schemas.openxmlformats.org/drawingml/2006/table">
            <a:tbl>
              <a:tblPr>
                <a:noFill/>
                <a:tableStyleId>{79E010BB-40F9-40CD-8EBB-24EFE286B66A}</a:tableStyleId>
              </a:tblPr>
              <a:tblGrid>
                <a:gridCol w="75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4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User 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0" marR="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Status 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0" marR="0" marT="45725" marB="4572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Text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0" marR="0" marT="45725" marB="4572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  <a:ea typeface="Calibri"/>
                          <a:cs typeface="Calibri"/>
                          <a:sym typeface="Calibri"/>
                        </a:rPr>
                        <a:t>Country 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0" marR="0" marT="45725" marB="4572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a42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At conf</a:t>
                      </a:r>
                      <a:endParaRPr sz="1200" b="1" u="none" strike="noStrike" cap="none">
                        <a:solidFill>
                          <a:srgbClr val="777777"/>
                        </a:solidFill>
                        <a:latin typeface="Consolas" panose="020B0609020204030204" pitchFamily="49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134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b26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excited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007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c32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hockey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008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d83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Go A’s</a:t>
                      </a:r>
                      <a:endParaRPr sz="1200" b="1" u="none" strike="noStrike" cap="none" dirty="0">
                        <a:solidFill>
                          <a:srgbClr val="777777"/>
                        </a:solidFill>
                        <a:latin typeface="Consolas" panose="020B0609020204030204" pitchFamily="49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001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5000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e34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  <a:ea typeface="Arial"/>
                          <a:cs typeface="Arial"/>
                          <a:sym typeface="Arial"/>
                        </a:rPr>
                        <a:t>sailing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005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154" name="Google Shape;3154;p11"/>
          <p:cNvSpPr/>
          <p:nvPr/>
        </p:nvSpPr>
        <p:spPr>
          <a:xfrm>
            <a:off x="5433237" y="3070616"/>
            <a:ext cx="32367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Status Table</a:t>
            </a:r>
            <a:endParaRPr sz="1600" b="1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5" name="Google Shape;3155;p11"/>
          <p:cNvSpPr/>
          <p:nvPr/>
        </p:nvSpPr>
        <p:spPr>
          <a:xfrm>
            <a:off x="5433237" y="1184526"/>
            <a:ext cx="32367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Photo Table</a:t>
            </a:r>
            <a:endParaRPr sz="1600" b="1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56" name="Google Shape;3156;p11"/>
          <p:cNvGraphicFramePr/>
          <p:nvPr>
            <p:extLst>
              <p:ext uri="{D42A27DB-BD31-4B8C-83A1-F6EECF244321}">
                <p14:modId xmlns:p14="http://schemas.microsoft.com/office/powerpoint/2010/main" val="2576638627"/>
              </p:ext>
            </p:extLst>
          </p:nvPr>
        </p:nvGraphicFramePr>
        <p:xfrm>
          <a:off x="5433233" y="5086751"/>
          <a:ext cx="3236575" cy="1447437"/>
        </p:xfrm>
        <a:graphic>
          <a:graphicData uri="http://schemas.openxmlformats.org/drawingml/2006/table">
            <a:tbl>
              <a:tblPr>
                <a:noFill/>
                <a:tableStyleId>{79E010BB-40F9-40CD-8EBB-24EFE286B66A}</a:tableStyleId>
              </a:tblPr>
              <a:tblGrid>
                <a:gridCol w="75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4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5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User 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0" marR="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Affl 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0" marR="0" marT="45725" marB="4572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Affl Name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0" marR="0" marT="45725" marB="4572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  <a:ea typeface="Calibri"/>
                          <a:cs typeface="Calibri"/>
                          <a:sym typeface="Calibri"/>
                        </a:rPr>
                        <a:t>Country ID</a:t>
                      </a:r>
                      <a:endParaRPr sz="11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0" marR="0" marT="45725" marB="4572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a42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Cal</a:t>
                      </a:r>
                      <a:endParaRPr sz="1400" u="none" strike="noStrike" cap="none" dirty="0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001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b96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USC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001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c14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UW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001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e22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rgbClr val="777777"/>
                          </a:solidFill>
                          <a:latin typeface="Consolas" panose="020B0609020204030204" pitchFamily="49" charset="0"/>
                        </a:rPr>
                        <a:t>Oxford</a:t>
                      </a:r>
                      <a:endParaRPr sz="1400" u="none" strike="noStrike" cap="none"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002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57" name="Google Shape;3157;p11"/>
          <p:cNvSpPr/>
          <p:nvPr/>
        </p:nvSpPr>
        <p:spPr>
          <a:xfrm>
            <a:off x="5433237" y="4838512"/>
            <a:ext cx="32367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Affiliations Table</a:t>
            </a:r>
            <a:endParaRPr sz="1600" b="1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58" name="Google Shape;3158;p11"/>
          <p:cNvGraphicFramePr/>
          <p:nvPr>
            <p:extLst>
              <p:ext uri="{D42A27DB-BD31-4B8C-83A1-F6EECF244321}">
                <p14:modId xmlns:p14="http://schemas.microsoft.com/office/powerpoint/2010/main" val="4018117554"/>
              </p:ext>
            </p:extLst>
          </p:nvPr>
        </p:nvGraphicFramePr>
        <p:xfrm>
          <a:off x="9242877" y="1451033"/>
          <a:ext cx="2366700" cy="5106987"/>
        </p:xfrm>
        <a:graphic>
          <a:graphicData uri="http://schemas.openxmlformats.org/drawingml/2006/table">
            <a:tbl>
              <a:tblPr>
                <a:noFill/>
                <a:tableStyleId>{79E010BB-40F9-40CD-8EBB-24EFE286B66A}</a:tableStyleId>
              </a:tblPr>
              <a:tblGrid>
                <a:gridCol w="104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6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  <a:ea typeface="Calibri"/>
                          <a:cs typeface="Calibri"/>
                          <a:sym typeface="Calibri"/>
                        </a:rPr>
                        <a:t>Country ID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25" marR="121925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  <a:ea typeface="Calibri"/>
                          <a:cs typeface="Calibri"/>
                          <a:sym typeface="Calibri"/>
                        </a:rPr>
                        <a:t>Country name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25" marR="121925" marT="45725" marB="4572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9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001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USA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002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UK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003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Argentina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004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Australia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6925" marR="16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005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Aruba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6925" marR="16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6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006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Austria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6925" marR="16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6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007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Brazil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6925" marR="16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6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008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Canada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6925" marR="16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6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009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Chile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6925" marR="16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820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 …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130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Portugal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6925" marR="16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6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131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Romania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6925" marR="16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4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132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Russia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4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133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Spain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6925" marR="16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4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134</a:t>
                      </a:r>
                      <a:endParaRPr sz="1200" b="1" u="none" strike="noStrike" cap="none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solidFill>
                            <a:schemeClr val="lt1"/>
                          </a:solidFill>
                          <a:latin typeface="Consolas" panose="020B0609020204030204" pitchFamily="49" charset="0"/>
                        </a:rPr>
                        <a:t>Sweden</a:t>
                      </a:r>
                      <a:endParaRPr sz="1200" b="1" u="none" strike="noStrike" cap="none" dirty="0">
                        <a:solidFill>
                          <a:schemeClr val="lt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16925" marR="16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159" name="Google Shape;3159;p11"/>
          <p:cNvSpPr/>
          <p:nvPr/>
        </p:nvSpPr>
        <p:spPr>
          <a:xfrm>
            <a:off x="9255419" y="1184976"/>
            <a:ext cx="23631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6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Country Table</a:t>
            </a:r>
            <a:endParaRPr sz="1600" b="1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p12"/>
          <p:cNvSpPr/>
          <p:nvPr/>
        </p:nvSpPr>
        <p:spPr>
          <a:xfrm>
            <a:off x="2386521" y="1537800"/>
            <a:ext cx="2594750" cy="3228550"/>
          </a:xfrm>
          <a:custGeom>
            <a:avLst/>
            <a:gdLst/>
            <a:ahLst/>
            <a:cxnLst/>
            <a:rect l="l" t="t" r="r" b="b"/>
            <a:pathLst>
              <a:path w="364" h="458" extrusionOk="0">
                <a:moveTo>
                  <a:pt x="28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44"/>
                  <a:pt x="0" y="444"/>
                  <a:pt x="0" y="444"/>
                </a:cubicBezTo>
                <a:cubicBezTo>
                  <a:pt x="0" y="452"/>
                  <a:pt x="6" y="458"/>
                  <a:pt x="14" y="458"/>
                </a:cubicBezTo>
                <a:cubicBezTo>
                  <a:pt x="349" y="458"/>
                  <a:pt x="349" y="458"/>
                  <a:pt x="349" y="458"/>
                </a:cubicBezTo>
                <a:cubicBezTo>
                  <a:pt x="357" y="458"/>
                  <a:pt x="364" y="452"/>
                  <a:pt x="364" y="444"/>
                </a:cubicBezTo>
                <a:cubicBezTo>
                  <a:pt x="364" y="78"/>
                  <a:pt x="364" y="78"/>
                  <a:pt x="364" y="78"/>
                </a:cubicBezTo>
                <a:lnTo>
                  <a:pt x="284" y="0"/>
                </a:lnTo>
                <a:close/>
                <a:moveTo>
                  <a:pt x="349" y="444"/>
                </a:moveTo>
                <a:cubicBezTo>
                  <a:pt x="14" y="444"/>
                  <a:pt x="14" y="444"/>
                  <a:pt x="14" y="444"/>
                </a:cubicBezTo>
                <a:cubicBezTo>
                  <a:pt x="14" y="14"/>
                  <a:pt x="14" y="14"/>
                  <a:pt x="14" y="14"/>
                </a:cubicBezTo>
                <a:cubicBezTo>
                  <a:pt x="276" y="14"/>
                  <a:pt x="276" y="14"/>
                  <a:pt x="276" y="14"/>
                </a:cubicBezTo>
                <a:cubicBezTo>
                  <a:pt x="276" y="85"/>
                  <a:pt x="276" y="85"/>
                  <a:pt x="276" y="85"/>
                </a:cubicBezTo>
                <a:cubicBezTo>
                  <a:pt x="349" y="85"/>
                  <a:pt x="349" y="85"/>
                  <a:pt x="349" y="85"/>
                </a:cubicBezTo>
                <a:lnTo>
                  <a:pt x="349" y="4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C9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5" name="Google Shape;3165;p12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Making the Same Change With a Document Database</a:t>
            </a:r>
            <a:endParaRPr/>
          </a:p>
        </p:txBody>
      </p:sp>
      <p:sp>
        <p:nvSpPr>
          <p:cNvPr id="3166" name="Google Shape;3166;p12"/>
          <p:cNvSpPr/>
          <p:nvPr/>
        </p:nvSpPr>
        <p:spPr>
          <a:xfrm>
            <a:off x="2105202" y="1941068"/>
            <a:ext cx="2416532" cy="3031617"/>
          </a:xfrm>
          <a:custGeom>
            <a:avLst/>
            <a:gdLst/>
            <a:ahLst/>
            <a:cxnLst/>
            <a:rect l="l" t="t" r="r" b="b"/>
            <a:pathLst>
              <a:path w="800" h="1016" extrusionOk="0">
                <a:moveTo>
                  <a:pt x="800" y="1016"/>
                </a:moveTo>
                <a:lnTo>
                  <a:pt x="0" y="1016"/>
                </a:lnTo>
                <a:lnTo>
                  <a:pt x="0" y="0"/>
                </a:lnTo>
                <a:lnTo>
                  <a:pt x="640" y="0"/>
                </a:lnTo>
                <a:lnTo>
                  <a:pt x="800" y="156"/>
                </a:lnTo>
                <a:lnTo>
                  <a:pt x="800" y="10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C9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7" name="Google Shape;3167;p12"/>
          <p:cNvSpPr/>
          <p:nvPr/>
        </p:nvSpPr>
        <p:spPr>
          <a:xfrm>
            <a:off x="2005521" y="1842600"/>
            <a:ext cx="2594750" cy="3228550"/>
          </a:xfrm>
          <a:custGeom>
            <a:avLst/>
            <a:gdLst/>
            <a:ahLst/>
            <a:cxnLst/>
            <a:rect l="l" t="t" r="r" b="b"/>
            <a:pathLst>
              <a:path w="364" h="458" extrusionOk="0">
                <a:moveTo>
                  <a:pt x="28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44"/>
                  <a:pt x="0" y="444"/>
                  <a:pt x="0" y="444"/>
                </a:cubicBezTo>
                <a:cubicBezTo>
                  <a:pt x="0" y="452"/>
                  <a:pt x="6" y="458"/>
                  <a:pt x="14" y="458"/>
                </a:cubicBezTo>
                <a:cubicBezTo>
                  <a:pt x="349" y="458"/>
                  <a:pt x="349" y="458"/>
                  <a:pt x="349" y="458"/>
                </a:cubicBezTo>
                <a:cubicBezTo>
                  <a:pt x="357" y="458"/>
                  <a:pt x="364" y="452"/>
                  <a:pt x="364" y="444"/>
                </a:cubicBezTo>
                <a:cubicBezTo>
                  <a:pt x="364" y="78"/>
                  <a:pt x="364" y="78"/>
                  <a:pt x="364" y="78"/>
                </a:cubicBezTo>
                <a:lnTo>
                  <a:pt x="284" y="0"/>
                </a:lnTo>
                <a:close/>
                <a:moveTo>
                  <a:pt x="349" y="444"/>
                </a:moveTo>
                <a:cubicBezTo>
                  <a:pt x="14" y="444"/>
                  <a:pt x="14" y="444"/>
                  <a:pt x="14" y="444"/>
                </a:cubicBezTo>
                <a:cubicBezTo>
                  <a:pt x="14" y="14"/>
                  <a:pt x="14" y="14"/>
                  <a:pt x="14" y="14"/>
                </a:cubicBezTo>
                <a:cubicBezTo>
                  <a:pt x="276" y="14"/>
                  <a:pt x="276" y="14"/>
                  <a:pt x="276" y="14"/>
                </a:cubicBezTo>
                <a:cubicBezTo>
                  <a:pt x="276" y="85"/>
                  <a:pt x="276" y="85"/>
                  <a:pt x="276" y="85"/>
                </a:cubicBezTo>
                <a:cubicBezTo>
                  <a:pt x="349" y="85"/>
                  <a:pt x="349" y="85"/>
                  <a:pt x="349" y="85"/>
                </a:cubicBezTo>
                <a:lnTo>
                  <a:pt x="349" y="4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C9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8" name="Google Shape;3168;p12"/>
          <p:cNvSpPr txBox="1"/>
          <p:nvPr/>
        </p:nvSpPr>
        <p:spPr>
          <a:xfrm>
            <a:off x="2130783" y="2341986"/>
            <a:ext cx="2288700" cy="2277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16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{</a:t>
            </a:r>
            <a:b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"ID": 1,</a:t>
            </a:r>
            <a:b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"FIRST": "Ahmed",</a:t>
            </a:r>
            <a:b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"LAST": "Ali",</a:t>
            </a:r>
            <a:b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"ZIP": "94040",</a:t>
            </a:r>
            <a:b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"CITY": "MV",</a:t>
            </a:r>
            <a:endParaRPr sz="1200" b="0" i="0" u="none" strike="noStrike" cap="none" dirty="0">
              <a:solidFill>
                <a:srgbClr val="777777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7E9B"/>
              </a:buClr>
              <a:buSzPts val="16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"STATE": "CA",</a:t>
            </a:r>
            <a:endParaRPr sz="1200" b="0" i="0" u="none" strike="noStrike" cap="none" dirty="0">
              <a:solidFill>
                <a:srgbClr val="777777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7E9B"/>
              </a:buClr>
              <a:buSzPts val="16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"STATUS": </a:t>
            </a:r>
            <a:endParaRPr sz="1200" b="0" i="0" u="none" strike="noStrike" cap="none" dirty="0">
              <a:solidFill>
                <a:srgbClr val="777777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7E9B"/>
              </a:buClr>
              <a:buSzPts val="16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{"TEXT": "At Conf" }</a:t>
            </a:r>
            <a:endParaRPr sz="1400" b="1" i="0" u="none" strike="noStrike" cap="none" dirty="0">
              <a:solidFill>
                <a:srgbClr val="777777"/>
              </a:solidFill>
              <a:latin typeface="Consolas" panose="020B0609020204030204" pitchFamily="49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7E9B"/>
              </a:buClr>
              <a:buSzPts val="16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}</a:t>
            </a:r>
            <a:r>
              <a:rPr lang="en-US" sz="1600" b="1" i="0" u="none" strike="noStrike" cap="none" dirty="0">
                <a:solidFill>
                  <a:srgbClr val="4F81BD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		</a:t>
            </a:r>
            <a:endParaRPr sz="1400" b="0" i="0" u="none" strike="noStrike" cap="none" dirty="0">
              <a:solidFill>
                <a:srgbClr val="000000"/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3169" name="Google Shape;3169;p12"/>
          <p:cNvSpPr txBox="1"/>
          <p:nvPr/>
        </p:nvSpPr>
        <p:spPr>
          <a:xfrm>
            <a:off x="3473874" y="4633718"/>
            <a:ext cx="10263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1867"/>
              <a:buFont typeface="Arial"/>
              <a:buNone/>
            </a:pPr>
            <a:r>
              <a:rPr lang="en-US" sz="1867" b="1" i="0" u="none" strike="noStrike" cap="none" dirty="0">
                <a:solidFill>
                  <a:srgbClr val="FC9C0C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400" b="0" i="0" u="none" strike="noStrike" cap="none" dirty="0">
              <a:solidFill>
                <a:srgbClr val="FC9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0" name="Google Shape;3170;p12"/>
          <p:cNvSpPr/>
          <p:nvPr/>
        </p:nvSpPr>
        <p:spPr>
          <a:xfrm>
            <a:off x="5364438" y="2936775"/>
            <a:ext cx="1116900" cy="83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1" name="Google Shape;3171;p12"/>
          <p:cNvSpPr txBox="1">
            <a:spLocks noGrp="1"/>
          </p:cNvSpPr>
          <p:nvPr>
            <p:ph type="subTitle" idx="2"/>
          </p:nvPr>
        </p:nvSpPr>
        <p:spPr>
          <a:xfrm>
            <a:off x="1928058" y="5471525"/>
            <a:ext cx="79536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Just add information to each document</a:t>
            </a:r>
            <a:endParaRPr/>
          </a:p>
        </p:txBody>
      </p:sp>
      <p:sp>
        <p:nvSpPr>
          <p:cNvPr id="3172" name="Google Shape;3172;p12"/>
          <p:cNvSpPr/>
          <p:nvPr/>
        </p:nvSpPr>
        <p:spPr>
          <a:xfrm>
            <a:off x="7187121" y="1537800"/>
            <a:ext cx="2594750" cy="3228550"/>
          </a:xfrm>
          <a:custGeom>
            <a:avLst/>
            <a:gdLst/>
            <a:ahLst/>
            <a:cxnLst/>
            <a:rect l="l" t="t" r="r" b="b"/>
            <a:pathLst>
              <a:path w="364" h="458" extrusionOk="0">
                <a:moveTo>
                  <a:pt x="28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44"/>
                  <a:pt x="0" y="444"/>
                  <a:pt x="0" y="444"/>
                </a:cubicBezTo>
                <a:cubicBezTo>
                  <a:pt x="0" y="452"/>
                  <a:pt x="6" y="458"/>
                  <a:pt x="14" y="458"/>
                </a:cubicBezTo>
                <a:cubicBezTo>
                  <a:pt x="349" y="458"/>
                  <a:pt x="349" y="458"/>
                  <a:pt x="349" y="458"/>
                </a:cubicBezTo>
                <a:cubicBezTo>
                  <a:pt x="357" y="458"/>
                  <a:pt x="364" y="452"/>
                  <a:pt x="364" y="444"/>
                </a:cubicBezTo>
                <a:cubicBezTo>
                  <a:pt x="364" y="78"/>
                  <a:pt x="364" y="78"/>
                  <a:pt x="364" y="78"/>
                </a:cubicBezTo>
                <a:lnTo>
                  <a:pt x="284" y="0"/>
                </a:lnTo>
                <a:close/>
                <a:moveTo>
                  <a:pt x="349" y="444"/>
                </a:moveTo>
                <a:cubicBezTo>
                  <a:pt x="14" y="444"/>
                  <a:pt x="14" y="444"/>
                  <a:pt x="14" y="444"/>
                </a:cubicBezTo>
                <a:cubicBezTo>
                  <a:pt x="14" y="14"/>
                  <a:pt x="14" y="14"/>
                  <a:pt x="14" y="14"/>
                </a:cubicBezTo>
                <a:cubicBezTo>
                  <a:pt x="276" y="14"/>
                  <a:pt x="276" y="14"/>
                  <a:pt x="276" y="14"/>
                </a:cubicBezTo>
                <a:cubicBezTo>
                  <a:pt x="276" y="85"/>
                  <a:pt x="276" y="85"/>
                  <a:pt x="276" y="85"/>
                </a:cubicBezTo>
                <a:cubicBezTo>
                  <a:pt x="349" y="85"/>
                  <a:pt x="349" y="85"/>
                  <a:pt x="349" y="85"/>
                </a:cubicBezTo>
                <a:lnTo>
                  <a:pt x="349" y="4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C9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3" name="Google Shape;3173;p12"/>
          <p:cNvSpPr/>
          <p:nvPr/>
        </p:nvSpPr>
        <p:spPr>
          <a:xfrm>
            <a:off x="6905802" y="1941068"/>
            <a:ext cx="2416532" cy="3031617"/>
          </a:xfrm>
          <a:custGeom>
            <a:avLst/>
            <a:gdLst/>
            <a:ahLst/>
            <a:cxnLst/>
            <a:rect l="l" t="t" r="r" b="b"/>
            <a:pathLst>
              <a:path w="800" h="1016" extrusionOk="0">
                <a:moveTo>
                  <a:pt x="800" y="1016"/>
                </a:moveTo>
                <a:lnTo>
                  <a:pt x="0" y="1016"/>
                </a:lnTo>
                <a:lnTo>
                  <a:pt x="0" y="0"/>
                </a:lnTo>
                <a:lnTo>
                  <a:pt x="640" y="0"/>
                </a:lnTo>
                <a:lnTo>
                  <a:pt x="800" y="156"/>
                </a:lnTo>
                <a:lnTo>
                  <a:pt x="800" y="10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C9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4" name="Google Shape;3174;p12"/>
          <p:cNvSpPr/>
          <p:nvPr/>
        </p:nvSpPr>
        <p:spPr>
          <a:xfrm>
            <a:off x="6806121" y="1842600"/>
            <a:ext cx="2594750" cy="3228550"/>
          </a:xfrm>
          <a:custGeom>
            <a:avLst/>
            <a:gdLst/>
            <a:ahLst/>
            <a:cxnLst/>
            <a:rect l="l" t="t" r="r" b="b"/>
            <a:pathLst>
              <a:path w="364" h="458" extrusionOk="0">
                <a:moveTo>
                  <a:pt x="28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44"/>
                  <a:pt x="0" y="444"/>
                  <a:pt x="0" y="444"/>
                </a:cubicBezTo>
                <a:cubicBezTo>
                  <a:pt x="0" y="452"/>
                  <a:pt x="6" y="458"/>
                  <a:pt x="14" y="458"/>
                </a:cubicBezTo>
                <a:cubicBezTo>
                  <a:pt x="349" y="458"/>
                  <a:pt x="349" y="458"/>
                  <a:pt x="349" y="458"/>
                </a:cubicBezTo>
                <a:cubicBezTo>
                  <a:pt x="357" y="458"/>
                  <a:pt x="364" y="452"/>
                  <a:pt x="364" y="444"/>
                </a:cubicBezTo>
                <a:cubicBezTo>
                  <a:pt x="364" y="78"/>
                  <a:pt x="364" y="78"/>
                  <a:pt x="364" y="78"/>
                </a:cubicBezTo>
                <a:lnTo>
                  <a:pt x="284" y="0"/>
                </a:lnTo>
                <a:close/>
                <a:moveTo>
                  <a:pt x="349" y="444"/>
                </a:moveTo>
                <a:cubicBezTo>
                  <a:pt x="14" y="444"/>
                  <a:pt x="14" y="444"/>
                  <a:pt x="14" y="444"/>
                </a:cubicBezTo>
                <a:cubicBezTo>
                  <a:pt x="14" y="14"/>
                  <a:pt x="14" y="14"/>
                  <a:pt x="14" y="14"/>
                </a:cubicBezTo>
                <a:cubicBezTo>
                  <a:pt x="276" y="14"/>
                  <a:pt x="276" y="14"/>
                  <a:pt x="276" y="14"/>
                </a:cubicBezTo>
                <a:cubicBezTo>
                  <a:pt x="276" y="85"/>
                  <a:pt x="276" y="85"/>
                  <a:pt x="276" y="85"/>
                </a:cubicBezTo>
                <a:cubicBezTo>
                  <a:pt x="349" y="85"/>
                  <a:pt x="349" y="85"/>
                  <a:pt x="349" y="85"/>
                </a:cubicBezTo>
                <a:lnTo>
                  <a:pt x="349" y="44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C9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5" name="Google Shape;3175;p12"/>
          <p:cNvSpPr txBox="1"/>
          <p:nvPr/>
        </p:nvSpPr>
        <p:spPr>
          <a:xfrm>
            <a:off x="6931383" y="2044213"/>
            <a:ext cx="2288700" cy="270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16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{</a:t>
            </a:r>
            <a:b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"ID": 1,</a:t>
            </a:r>
            <a:b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"FIRST": "Ahmed",</a:t>
            </a:r>
            <a:b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"LAST": "Ali",</a:t>
            </a:r>
            <a:b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"ZIP": "94040",</a:t>
            </a:r>
            <a:b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"CITY": "MV",</a:t>
            </a:r>
            <a:endParaRPr sz="1200" b="0" i="0" u="none" strike="noStrike" cap="none" dirty="0">
              <a:solidFill>
                <a:srgbClr val="777777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7E9B"/>
              </a:buClr>
              <a:buSzPts val="16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"STATE": "CA",</a:t>
            </a:r>
            <a:endParaRPr sz="1200" b="0" i="0" u="none" strike="noStrike" cap="none" dirty="0">
              <a:solidFill>
                <a:srgbClr val="777777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7E9B"/>
              </a:buClr>
              <a:buSzPts val="16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"STATUS": </a:t>
            </a:r>
            <a:endParaRPr sz="1200" b="0" i="0" u="none" strike="noStrike" cap="none" dirty="0">
              <a:solidFill>
                <a:srgbClr val="777777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7E9B"/>
              </a:buClr>
              <a:buSzPts val="16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{"TEXT": "At Conf",</a:t>
            </a:r>
            <a:endParaRPr sz="1400" b="1" i="0" u="none" strike="noStrike" cap="none" dirty="0">
              <a:solidFill>
                <a:srgbClr val="777777"/>
              </a:solidFill>
              <a:latin typeface="Consolas" panose="020B0609020204030204" pitchFamily="49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7E9B"/>
              </a:buClr>
              <a:buSzPts val="16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00ACE0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"GEO_LOC": "134"</a:t>
            </a: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}</a:t>
            </a:r>
            <a:r>
              <a:rPr lang="en-US" sz="1400" b="1" i="0" u="none" strike="noStrike" cap="none" dirty="0">
                <a:solidFill>
                  <a:srgbClr val="00ACE0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,</a:t>
            </a:r>
            <a:endParaRPr sz="1400" b="1" i="0" u="none" strike="noStrike" cap="none" dirty="0">
              <a:solidFill>
                <a:srgbClr val="00ACE0"/>
              </a:solidFill>
              <a:latin typeface="Consolas" panose="020B0609020204030204" pitchFamily="49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7E9B"/>
              </a:buClr>
              <a:buSzPts val="16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 </a:t>
            </a:r>
            <a:r>
              <a:rPr lang="en-US" sz="1400" b="1" i="0" u="none" strike="noStrike" cap="none" dirty="0">
                <a:solidFill>
                  <a:srgbClr val="00ACE0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"COUNTRY": "KSA"</a:t>
            </a:r>
            <a:endParaRPr sz="1400" b="1" i="0" u="none" strike="noStrike" cap="none" dirty="0">
              <a:solidFill>
                <a:srgbClr val="00ACE0"/>
              </a:solidFill>
              <a:latin typeface="Consolas" panose="020B0609020204030204" pitchFamily="49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7E9B"/>
              </a:buClr>
              <a:buSzPts val="16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}</a:t>
            </a:r>
            <a:r>
              <a:rPr lang="en-US" sz="1400" b="1" i="0" u="none" strike="noStrike" cap="none" dirty="0">
                <a:solidFill>
                  <a:srgbClr val="4F81BD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	</a:t>
            </a:r>
            <a:r>
              <a:rPr lang="en-US" sz="1600" b="1" i="0" u="none" strike="noStrike" cap="none" dirty="0">
                <a:solidFill>
                  <a:srgbClr val="4F81BD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	</a:t>
            </a:r>
            <a:endParaRPr sz="1400" b="1" i="0" u="none" strike="noStrike" cap="none" dirty="0">
              <a:solidFill>
                <a:srgbClr val="4F81BD"/>
              </a:solidFill>
              <a:latin typeface="Consolas" panose="020B0609020204030204" pitchFamily="49" charset="0"/>
              <a:ea typeface="Calibri"/>
              <a:cs typeface="Calibri"/>
              <a:sym typeface="Calibri"/>
            </a:endParaRPr>
          </a:p>
        </p:txBody>
      </p:sp>
      <p:sp>
        <p:nvSpPr>
          <p:cNvPr id="3176" name="Google Shape;3176;p12"/>
          <p:cNvSpPr txBox="1"/>
          <p:nvPr/>
        </p:nvSpPr>
        <p:spPr>
          <a:xfrm>
            <a:off x="8274474" y="4633718"/>
            <a:ext cx="10263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Pts val="1867"/>
              <a:buFont typeface="Arial"/>
              <a:buNone/>
            </a:pPr>
            <a:r>
              <a:rPr lang="en-US" sz="1867" b="1" i="0" u="none" strike="noStrike" cap="none">
                <a:solidFill>
                  <a:srgbClr val="FC9C0C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400" b="0" i="0" u="none" strike="noStrike" cap="none">
              <a:solidFill>
                <a:srgbClr val="FC9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2" name="Google Shape;3182;p17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Use Cases for NoSQL</a:t>
            </a:r>
            <a:endParaRPr/>
          </a:p>
        </p:txBody>
      </p:sp>
      <p:sp>
        <p:nvSpPr>
          <p:cNvPr id="3183" name="Google Shape;3183;p17"/>
          <p:cNvSpPr txBox="1">
            <a:spLocks noGrp="1"/>
          </p:cNvSpPr>
          <p:nvPr>
            <p:ph type="body" idx="1"/>
          </p:nvPr>
        </p:nvSpPr>
        <p:spPr>
          <a:xfrm>
            <a:off x="398464" y="1748900"/>
            <a:ext cx="5212224" cy="450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dirty="0"/>
              <a:t>Caching</a:t>
            </a:r>
            <a:endParaRPr dirty="0"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dirty="0"/>
              <a:t>Session</a:t>
            </a:r>
            <a:endParaRPr dirty="0"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dirty="0"/>
              <a:t>User profile</a:t>
            </a:r>
            <a:endParaRPr dirty="0"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b="1" dirty="0"/>
              <a:t>Catalog</a:t>
            </a:r>
            <a:endParaRPr b="1" dirty="0"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dirty="0"/>
              <a:t>Content management</a:t>
            </a:r>
            <a:endParaRPr dirty="0"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b="1" dirty="0"/>
              <a:t>Personalization</a:t>
            </a:r>
            <a:endParaRPr b="1" dirty="0"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dirty="0"/>
              <a:t>Customer 360</a:t>
            </a:r>
            <a:endParaRPr dirty="0"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dirty="0"/>
              <a:t>IoT</a:t>
            </a:r>
            <a:endParaRPr dirty="0"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dirty="0"/>
              <a:t>Inventory</a:t>
            </a:r>
            <a:endParaRPr dirty="0"/>
          </a:p>
        </p:txBody>
      </p:sp>
      <p:sp>
        <p:nvSpPr>
          <p:cNvPr id="3184" name="Google Shape;3184;p17"/>
          <p:cNvSpPr txBox="1">
            <a:spLocks noGrp="1"/>
          </p:cNvSpPr>
          <p:nvPr>
            <p:ph type="body" idx="2"/>
          </p:nvPr>
        </p:nvSpPr>
        <p:spPr>
          <a:xfrm>
            <a:off x="6124396" y="1748402"/>
            <a:ext cx="5212224" cy="4509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dirty="0"/>
              <a:t>Communication</a:t>
            </a:r>
            <a:endParaRPr dirty="0"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dirty="0"/>
              <a:t>eCommerce / Retail</a:t>
            </a:r>
            <a:endParaRPr dirty="0"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dirty="0"/>
              <a:t>Advertising</a:t>
            </a:r>
            <a:endParaRPr dirty="0"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dirty="0"/>
              <a:t>Mobile Sync</a:t>
            </a:r>
            <a:endParaRPr dirty="0"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dirty="0"/>
              <a:t>Loyalty programs</a:t>
            </a:r>
            <a:endParaRPr dirty="0"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dirty="0"/>
              <a:t>Fraud monitoring</a:t>
            </a:r>
            <a:endParaRPr dirty="0"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dirty="0"/>
              <a:t>Offline-first</a:t>
            </a:r>
            <a:endParaRPr dirty="0"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b="1" dirty="0"/>
              <a:t>Finance / Banking</a:t>
            </a:r>
            <a:endParaRPr b="1" dirty="0"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b="1" dirty="0"/>
              <a:t>Health Care</a:t>
            </a:r>
            <a:endParaRPr b="1" dirty="0"/>
          </a:p>
          <a:p>
            <a:pPr marL="889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9" name="Google Shape;3189;p18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Use Cases</a:t>
            </a:r>
            <a:endParaRPr/>
          </a:p>
        </p:txBody>
      </p:sp>
      <p:pic>
        <p:nvPicPr>
          <p:cNvPr id="3190" name="Google Shape;319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6252" y="1866714"/>
            <a:ext cx="8015695" cy="3643498"/>
          </a:xfrm>
          <a:prstGeom prst="rect">
            <a:avLst/>
          </a:prstGeom>
          <a:noFill/>
          <a:ln w="9525" cap="flat" cmpd="sng">
            <a:solidFill>
              <a:srgbClr val="007DA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" name="Google Shape;3195;p19"/>
          <p:cNvSpPr txBox="1">
            <a:spLocks noGrp="1"/>
          </p:cNvSpPr>
          <p:nvPr>
            <p:ph type="body" idx="1"/>
          </p:nvPr>
        </p:nvSpPr>
        <p:spPr>
          <a:xfrm>
            <a:off x="695391" y="3460580"/>
            <a:ext cx="914400" cy="201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96" name="Google Shape;3196;p19"/>
          <p:cNvSpPr txBox="1">
            <a:spLocks noGrp="1"/>
          </p:cNvSpPr>
          <p:nvPr>
            <p:ph type="ctrTitle"/>
          </p:nvPr>
        </p:nvSpPr>
        <p:spPr>
          <a:xfrm>
            <a:off x="1871161" y="4092957"/>
            <a:ext cx="6272714" cy="75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/>
              <a:t>JSON Data Modeling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1" name="Google Shape;3201;p20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NoSQL Data Model </a:t>
            </a:r>
            <a:endParaRPr b="0"/>
          </a:p>
        </p:txBody>
      </p:sp>
      <p:sp>
        <p:nvSpPr>
          <p:cNvPr id="3202" name="Google Shape;3202;p20"/>
          <p:cNvSpPr txBox="1">
            <a:spLocks noGrp="1"/>
          </p:cNvSpPr>
          <p:nvPr>
            <p:ph type="subTitle" idx="1"/>
          </p:nvPr>
        </p:nvSpPr>
        <p:spPr>
          <a:xfrm>
            <a:off x="398482" y="1066125"/>
            <a:ext cx="75762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Scopes and Collections are dynamic, logical containers within a Bucket</a:t>
            </a:r>
            <a:endParaRPr/>
          </a:p>
        </p:txBody>
      </p:sp>
      <p:sp>
        <p:nvSpPr>
          <p:cNvPr id="3203" name="Google Shape;3203;p20"/>
          <p:cNvSpPr txBox="1"/>
          <p:nvPr/>
        </p:nvSpPr>
        <p:spPr>
          <a:xfrm>
            <a:off x="2513823" y="1943043"/>
            <a:ext cx="1599900" cy="5898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Bucket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‘Travel’</a:t>
            </a:r>
            <a:endParaRPr sz="14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4" name="Google Shape;3204;p20"/>
          <p:cNvSpPr txBox="1"/>
          <p:nvPr/>
        </p:nvSpPr>
        <p:spPr>
          <a:xfrm>
            <a:off x="1241155" y="3070239"/>
            <a:ext cx="1543200" cy="570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r>
              <a:rPr lang="en-US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-US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‘Booking’</a:t>
            </a:r>
            <a:endParaRPr sz="13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5" name="Google Shape;3205;p20"/>
          <p:cNvCxnSpPr>
            <a:stCxn id="3203" idx="2"/>
            <a:endCxn id="3204" idx="0"/>
          </p:cNvCxnSpPr>
          <p:nvPr/>
        </p:nvCxnSpPr>
        <p:spPr>
          <a:xfrm flipH="1">
            <a:off x="2012673" y="2532843"/>
            <a:ext cx="1301100" cy="537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06" name="Google Shape;3206;p20"/>
          <p:cNvCxnSpPr>
            <a:stCxn id="3203" idx="2"/>
            <a:endCxn id="3207" idx="0"/>
          </p:cNvCxnSpPr>
          <p:nvPr/>
        </p:nvCxnSpPr>
        <p:spPr>
          <a:xfrm>
            <a:off x="3313773" y="2532843"/>
            <a:ext cx="1264500" cy="537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07" name="Google Shape;3207;p20"/>
          <p:cNvSpPr txBox="1"/>
          <p:nvPr/>
        </p:nvSpPr>
        <p:spPr>
          <a:xfrm>
            <a:off x="3806717" y="3070378"/>
            <a:ext cx="1543200" cy="570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3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Scope</a:t>
            </a:r>
            <a:r>
              <a:rPr lang="en-US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‘Payment’</a:t>
            </a:r>
            <a:endParaRPr sz="13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08" name="Google Shape;3208;p20"/>
          <p:cNvCxnSpPr>
            <a:stCxn id="3204" idx="1"/>
            <a:endCxn id="3209" idx="1"/>
          </p:cNvCxnSpPr>
          <p:nvPr/>
        </p:nvCxnSpPr>
        <p:spPr>
          <a:xfrm>
            <a:off x="1241155" y="3355389"/>
            <a:ext cx="600" cy="792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10" name="Google Shape;3210;p20"/>
          <p:cNvCxnSpPr>
            <a:stCxn id="3204" idx="1"/>
            <a:endCxn id="3211" idx="1"/>
          </p:cNvCxnSpPr>
          <p:nvPr/>
        </p:nvCxnSpPr>
        <p:spPr>
          <a:xfrm>
            <a:off x="1241155" y="3355389"/>
            <a:ext cx="600" cy="1849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12" name="Google Shape;3212;p20"/>
          <p:cNvCxnSpPr>
            <a:stCxn id="3204" idx="1"/>
            <a:endCxn id="3213" idx="1"/>
          </p:cNvCxnSpPr>
          <p:nvPr/>
        </p:nvCxnSpPr>
        <p:spPr>
          <a:xfrm>
            <a:off x="1241155" y="3355389"/>
            <a:ext cx="600" cy="1315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14" name="Google Shape;3214;p20"/>
          <p:cNvCxnSpPr>
            <a:stCxn id="3204" idx="1"/>
            <a:endCxn id="3215" idx="1"/>
          </p:cNvCxnSpPr>
          <p:nvPr/>
        </p:nvCxnSpPr>
        <p:spPr>
          <a:xfrm>
            <a:off x="1241155" y="3355389"/>
            <a:ext cx="600" cy="23544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16" name="Google Shape;3216;p20"/>
          <p:cNvSpPr txBox="1"/>
          <p:nvPr/>
        </p:nvSpPr>
        <p:spPr>
          <a:xfrm>
            <a:off x="3806717" y="5041722"/>
            <a:ext cx="1213500" cy="385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‘Refund’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7" name="Google Shape;3217;p20"/>
          <p:cNvSpPr txBox="1"/>
          <p:nvPr/>
        </p:nvSpPr>
        <p:spPr>
          <a:xfrm>
            <a:off x="3806717" y="4509935"/>
            <a:ext cx="1213500" cy="385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‘User’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8" name="Google Shape;3218;p20"/>
          <p:cNvSpPr txBox="1"/>
          <p:nvPr/>
        </p:nvSpPr>
        <p:spPr>
          <a:xfrm>
            <a:off x="3806717" y="3972323"/>
            <a:ext cx="1213500" cy="385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‘Booking’</a:t>
            </a:r>
            <a:endParaRPr sz="12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19" name="Google Shape;3219;p20"/>
          <p:cNvCxnSpPr>
            <a:stCxn id="3207" idx="1"/>
            <a:endCxn id="3218" idx="1"/>
          </p:cNvCxnSpPr>
          <p:nvPr/>
        </p:nvCxnSpPr>
        <p:spPr>
          <a:xfrm>
            <a:off x="3806717" y="3355528"/>
            <a:ext cx="600" cy="8094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20" name="Google Shape;3220;p20"/>
          <p:cNvCxnSpPr>
            <a:stCxn id="3207" idx="1"/>
            <a:endCxn id="3217" idx="1"/>
          </p:cNvCxnSpPr>
          <p:nvPr/>
        </p:nvCxnSpPr>
        <p:spPr>
          <a:xfrm>
            <a:off x="3806717" y="3355528"/>
            <a:ext cx="600" cy="13473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21" name="Google Shape;3221;p20"/>
          <p:cNvCxnSpPr>
            <a:stCxn id="3207" idx="1"/>
            <a:endCxn id="3216" idx="1"/>
          </p:cNvCxnSpPr>
          <p:nvPr/>
        </p:nvCxnSpPr>
        <p:spPr>
          <a:xfrm>
            <a:off x="3806717" y="3355528"/>
            <a:ext cx="600" cy="18789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09" name="Google Shape;3209;p20"/>
          <p:cNvSpPr txBox="1"/>
          <p:nvPr/>
        </p:nvSpPr>
        <p:spPr>
          <a:xfrm>
            <a:off x="1241155" y="3954744"/>
            <a:ext cx="1213500" cy="3855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‘Airline’</a:t>
            </a:r>
            <a:endParaRPr sz="12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3" name="Google Shape;3213;p20"/>
          <p:cNvSpPr txBox="1"/>
          <p:nvPr/>
        </p:nvSpPr>
        <p:spPr>
          <a:xfrm>
            <a:off x="1241155" y="4478545"/>
            <a:ext cx="1213500" cy="385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‘Hotel’</a:t>
            </a:r>
            <a:endParaRPr sz="12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1" name="Google Shape;3211;p20"/>
          <p:cNvSpPr txBox="1"/>
          <p:nvPr/>
        </p:nvSpPr>
        <p:spPr>
          <a:xfrm>
            <a:off x="1241155" y="5011946"/>
            <a:ext cx="1213500" cy="3855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en-US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2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‘Airport’ </a:t>
            </a:r>
            <a:endParaRPr sz="12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5" name="Google Shape;3215;p20"/>
          <p:cNvSpPr txBox="1"/>
          <p:nvPr/>
        </p:nvSpPr>
        <p:spPr>
          <a:xfrm>
            <a:off x="1241155" y="5517016"/>
            <a:ext cx="1213500" cy="385500"/>
          </a:xfrm>
          <a:prstGeom prst="rect">
            <a:avLst/>
          </a:prstGeom>
          <a:solidFill>
            <a:schemeClr val="accent6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en-US" sz="12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2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‘Route’</a:t>
            </a:r>
            <a:endParaRPr sz="12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2" name="Google Shape;3222;p20"/>
          <p:cNvCxnSpPr>
            <a:stCxn id="3209" idx="3"/>
            <a:endCxn id="3223" idx="1"/>
          </p:cNvCxnSpPr>
          <p:nvPr/>
        </p:nvCxnSpPr>
        <p:spPr>
          <a:xfrm>
            <a:off x="2454655" y="4147494"/>
            <a:ext cx="2139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4" name="Google Shape;3224;p20"/>
          <p:cNvCxnSpPr>
            <a:stCxn id="3213" idx="3"/>
            <a:endCxn id="3225" idx="1"/>
          </p:cNvCxnSpPr>
          <p:nvPr/>
        </p:nvCxnSpPr>
        <p:spPr>
          <a:xfrm>
            <a:off x="2454655" y="4671295"/>
            <a:ext cx="21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6" name="Google Shape;3226;p20"/>
          <p:cNvCxnSpPr>
            <a:stCxn id="3211" idx="3"/>
            <a:endCxn id="3227" idx="1"/>
          </p:cNvCxnSpPr>
          <p:nvPr/>
        </p:nvCxnSpPr>
        <p:spPr>
          <a:xfrm>
            <a:off x="2454655" y="5204696"/>
            <a:ext cx="21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28" name="Google Shape;3228;p20"/>
          <p:cNvPicPr preferRelativeResize="0"/>
          <p:nvPr/>
        </p:nvPicPr>
        <p:blipFill rotWithShape="1">
          <a:blip r:embed="rId3">
            <a:alphaModFix/>
          </a:blip>
          <a:srcRect l="16783" t="13989" r="15867" b="13972"/>
          <a:stretch/>
        </p:blipFill>
        <p:spPr>
          <a:xfrm>
            <a:off x="2668650" y="5517025"/>
            <a:ext cx="360450" cy="38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9" name="Google Shape;3229;p20"/>
          <p:cNvCxnSpPr>
            <a:stCxn id="3215" idx="3"/>
            <a:endCxn id="3228" idx="1"/>
          </p:cNvCxnSpPr>
          <p:nvPr/>
        </p:nvCxnSpPr>
        <p:spPr>
          <a:xfrm>
            <a:off x="2454655" y="5709766"/>
            <a:ext cx="213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27" name="Google Shape;3227;p20"/>
          <p:cNvPicPr preferRelativeResize="0"/>
          <p:nvPr/>
        </p:nvPicPr>
        <p:blipFill rotWithShape="1">
          <a:blip r:embed="rId3">
            <a:alphaModFix/>
          </a:blip>
          <a:srcRect l="16783" t="13989" r="15867" b="13972"/>
          <a:stretch/>
        </p:blipFill>
        <p:spPr>
          <a:xfrm>
            <a:off x="2668650" y="5011946"/>
            <a:ext cx="360450" cy="3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5" name="Google Shape;3225;p20"/>
          <p:cNvPicPr preferRelativeResize="0"/>
          <p:nvPr/>
        </p:nvPicPr>
        <p:blipFill rotWithShape="1">
          <a:blip r:embed="rId3">
            <a:alphaModFix/>
          </a:blip>
          <a:srcRect l="16783" t="13989" r="15867" b="13972"/>
          <a:stretch/>
        </p:blipFill>
        <p:spPr>
          <a:xfrm>
            <a:off x="2668650" y="4478667"/>
            <a:ext cx="360450" cy="3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3" name="Google Shape;3223;p20"/>
          <p:cNvPicPr preferRelativeResize="0"/>
          <p:nvPr/>
        </p:nvPicPr>
        <p:blipFill rotWithShape="1">
          <a:blip r:embed="rId3">
            <a:alphaModFix/>
          </a:blip>
          <a:srcRect l="16783" t="13989" r="15867" b="13972"/>
          <a:stretch/>
        </p:blipFill>
        <p:spPr>
          <a:xfrm>
            <a:off x="2668650" y="3955103"/>
            <a:ext cx="360450" cy="38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0" name="Google Shape;3230;p20"/>
          <p:cNvPicPr preferRelativeResize="0"/>
          <p:nvPr/>
        </p:nvPicPr>
        <p:blipFill rotWithShape="1">
          <a:blip r:embed="rId3">
            <a:alphaModFix/>
          </a:blip>
          <a:srcRect l="16783" t="13989" r="15867" b="13972"/>
          <a:stretch/>
        </p:blipFill>
        <p:spPr>
          <a:xfrm>
            <a:off x="5259425" y="3972323"/>
            <a:ext cx="360450" cy="38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1" name="Google Shape;3231;p20"/>
          <p:cNvCxnSpPr>
            <a:stCxn id="3218" idx="3"/>
            <a:endCxn id="3230" idx="1"/>
          </p:cNvCxnSpPr>
          <p:nvPr/>
        </p:nvCxnSpPr>
        <p:spPr>
          <a:xfrm>
            <a:off x="5020217" y="4165073"/>
            <a:ext cx="23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32" name="Google Shape;3232;p20"/>
          <p:cNvPicPr preferRelativeResize="0"/>
          <p:nvPr/>
        </p:nvPicPr>
        <p:blipFill rotWithShape="1">
          <a:blip r:embed="rId3">
            <a:alphaModFix/>
          </a:blip>
          <a:srcRect l="16783" t="13989" r="15867" b="13972"/>
          <a:stretch/>
        </p:blipFill>
        <p:spPr>
          <a:xfrm>
            <a:off x="5259425" y="4509935"/>
            <a:ext cx="360450" cy="38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3" name="Google Shape;3233;p20"/>
          <p:cNvCxnSpPr>
            <a:stCxn id="3217" idx="3"/>
            <a:endCxn id="3232" idx="1"/>
          </p:cNvCxnSpPr>
          <p:nvPr/>
        </p:nvCxnSpPr>
        <p:spPr>
          <a:xfrm>
            <a:off x="5020217" y="4702685"/>
            <a:ext cx="23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34" name="Google Shape;3234;p20"/>
          <p:cNvPicPr preferRelativeResize="0"/>
          <p:nvPr/>
        </p:nvPicPr>
        <p:blipFill rotWithShape="1">
          <a:blip r:embed="rId3">
            <a:alphaModFix/>
          </a:blip>
          <a:srcRect l="16783" t="13989" r="15867" b="13972"/>
          <a:stretch/>
        </p:blipFill>
        <p:spPr>
          <a:xfrm>
            <a:off x="5259425" y="5041722"/>
            <a:ext cx="360450" cy="385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35" name="Google Shape;3235;p20"/>
          <p:cNvCxnSpPr>
            <a:stCxn id="3216" idx="3"/>
            <a:endCxn id="3234" idx="1"/>
          </p:cNvCxnSpPr>
          <p:nvPr/>
        </p:nvCxnSpPr>
        <p:spPr>
          <a:xfrm>
            <a:off x="5020217" y="5234472"/>
            <a:ext cx="239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36" name="Google Shape;3236;p20"/>
          <p:cNvSpPr/>
          <p:nvPr/>
        </p:nvSpPr>
        <p:spPr>
          <a:xfrm>
            <a:off x="6575575" y="1947200"/>
            <a:ext cx="5063700" cy="4027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The way your data organization is modelled influences: </a:t>
            </a:r>
            <a:endParaRPr sz="15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84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ACE0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Mapping from a relational data model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84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ACE0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Access Control granularity</a:t>
            </a:r>
            <a:endParaRPr sz="15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84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ACE0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Queries and indexes design and performance</a:t>
            </a:r>
            <a:endParaRPr sz="15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84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ACE0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Multi-tenancy TCO and isolation</a:t>
            </a:r>
            <a:endParaRPr sz="15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84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ACE0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Replication between clusters design</a:t>
            </a:r>
            <a:endParaRPr sz="15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21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Mapping RDBMS to NoSQL </a:t>
            </a:r>
            <a:endParaRPr/>
          </a:p>
        </p:txBody>
      </p:sp>
      <p:graphicFrame>
        <p:nvGraphicFramePr>
          <p:cNvPr id="3242" name="Google Shape;3242;p21"/>
          <p:cNvGraphicFramePr/>
          <p:nvPr>
            <p:extLst>
              <p:ext uri="{D42A27DB-BD31-4B8C-83A1-F6EECF244321}">
                <p14:modId xmlns:p14="http://schemas.microsoft.com/office/powerpoint/2010/main" val="1853003814"/>
              </p:ext>
            </p:extLst>
          </p:nvPr>
        </p:nvGraphicFramePr>
        <p:xfrm>
          <a:off x="2804550" y="1873964"/>
          <a:ext cx="6351750" cy="3566775"/>
        </p:xfrm>
        <a:graphic>
          <a:graphicData uri="http://schemas.openxmlformats.org/drawingml/2006/table">
            <a:tbl>
              <a:tblPr>
                <a:noFill/>
                <a:tableStyleId>{79E010BB-40F9-40CD-8EBB-24EFE286B66A}</a:tableStyleId>
              </a:tblPr>
              <a:tblGrid>
                <a:gridCol w="313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24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700" u="none" strike="noStrike" cap="none" dirty="0"/>
                        <a:t>Relational</a:t>
                      </a:r>
                      <a:endParaRPr sz="17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700" u="none" strike="noStrike" cap="none" dirty="0">
                          <a:solidFill>
                            <a:schemeClr val="lt1"/>
                          </a:solidFill>
                          <a:extLst>
                            <a:ext uri="http://customooxmlschemas.google.com/">
      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2"/>
                            </a:ext>
                          </a:extLst>
                        </a:rPr>
                        <a:t>Couchbase</a:t>
                      </a:r>
                      <a:endParaRPr sz="1700" u="none" strike="noStrike" cap="none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0300"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u="none" strike="noStrike" cap="none" dirty="0"/>
                        <a:t>Server</a:t>
                      </a:r>
                      <a:endParaRPr sz="1500" u="none" strike="noStrike" cap="none" dirty="0"/>
                    </a:p>
                  </a:txBody>
                  <a:tcPr marL="91425" marR="9142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u="none" strike="noStrike" cap="none"/>
                        <a:t>Cluster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300"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u="none" strike="noStrike" cap="none"/>
                        <a:t>Database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u="none" strike="noStrike" cap="none"/>
                        <a:t>Bucket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300"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u="none" strike="noStrike" cap="none"/>
                        <a:t>Schema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u="none" strike="noStrike" cap="none"/>
                        <a:t>Scope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0300"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u="none" strike="noStrike" cap="none"/>
                        <a:t>Table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u="none" strike="noStrike" cap="none"/>
                        <a:t>Collection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0300"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u="none" strike="noStrike" cap="none"/>
                        <a:t>Row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u="none" strike="noStrike" cap="none"/>
                        <a:t>Document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0300"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u="none" strike="noStrike" cap="none"/>
                        <a:t>Primary Key</a:t>
                      </a:r>
                      <a:endParaRPr sz="1500" u="none" strike="noStrike" cap="none"/>
                    </a:p>
                  </a:txBody>
                  <a:tcPr marL="91425" marR="91425" marT="0" marB="0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4064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u="none" strike="noStrike" cap="none" dirty="0"/>
                        <a:t>Document Key</a:t>
                      </a:r>
                      <a:endParaRPr sz="1500" u="none" strike="noStrike" cap="none" dirty="0"/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243" name="Google Shape;3243;p21"/>
          <p:cNvSpPr txBox="1">
            <a:spLocks noGrp="1"/>
          </p:cNvSpPr>
          <p:nvPr>
            <p:ph type="subTitle" idx="1"/>
          </p:nvPr>
        </p:nvSpPr>
        <p:spPr>
          <a:xfrm>
            <a:off x="398482" y="1066125"/>
            <a:ext cx="75765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You can map your relational model to Couchbase model…</a:t>
            </a:r>
            <a:endParaRPr/>
          </a:p>
        </p:txBody>
      </p:sp>
      <p:sp>
        <p:nvSpPr>
          <p:cNvPr id="3244" name="Google Shape;3244;p21"/>
          <p:cNvSpPr/>
          <p:nvPr/>
        </p:nvSpPr>
        <p:spPr>
          <a:xfrm>
            <a:off x="11633433" y="6635300"/>
            <a:ext cx="558300" cy="22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9" name="Google Shape;3249;p22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Data Modelling Approaches</a:t>
            </a:r>
            <a:endParaRPr/>
          </a:p>
        </p:txBody>
      </p:sp>
      <p:cxnSp>
        <p:nvCxnSpPr>
          <p:cNvPr id="3250" name="Google Shape;3250;p22"/>
          <p:cNvCxnSpPr/>
          <p:nvPr/>
        </p:nvCxnSpPr>
        <p:spPr>
          <a:xfrm>
            <a:off x="2394325" y="1660763"/>
            <a:ext cx="7027200" cy="0"/>
          </a:xfrm>
          <a:prstGeom prst="straightConnector1">
            <a:avLst/>
          </a:prstGeom>
          <a:noFill/>
          <a:ln w="38100" cap="flat" cmpd="sng">
            <a:solidFill>
              <a:srgbClr val="262626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grpSp>
        <p:nvGrpSpPr>
          <p:cNvPr id="3251" name="Google Shape;3251;p22"/>
          <p:cNvGrpSpPr/>
          <p:nvPr/>
        </p:nvGrpSpPr>
        <p:grpSpPr>
          <a:xfrm>
            <a:off x="1676863" y="2013000"/>
            <a:ext cx="8343709" cy="3876475"/>
            <a:chOff x="1676863" y="2013000"/>
            <a:chExt cx="8343709" cy="3876475"/>
          </a:xfrm>
        </p:grpSpPr>
        <p:grpSp>
          <p:nvGrpSpPr>
            <p:cNvPr id="3252" name="Google Shape;3252;p22"/>
            <p:cNvGrpSpPr/>
            <p:nvPr/>
          </p:nvGrpSpPr>
          <p:grpSpPr>
            <a:xfrm>
              <a:off x="5905772" y="2013000"/>
              <a:ext cx="4114800" cy="3876475"/>
              <a:chOff x="5905772" y="2013000"/>
              <a:chExt cx="4114800" cy="3876475"/>
            </a:xfrm>
          </p:grpSpPr>
          <p:sp>
            <p:nvSpPr>
              <p:cNvPr id="3253" name="Google Shape;3253;p22"/>
              <p:cNvSpPr/>
              <p:nvPr/>
            </p:nvSpPr>
            <p:spPr>
              <a:xfrm>
                <a:off x="5905772" y="2697175"/>
                <a:ext cx="4114800" cy="9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1" u="none" strike="noStrike" cap="none">
                    <a:solidFill>
                      <a:srgbClr val="FC9C0C"/>
                    </a:solidFill>
                    <a:latin typeface="Arial"/>
                    <a:ea typeface="Arial"/>
                    <a:cs typeface="Arial"/>
                    <a:sym typeface="Arial"/>
                  </a:rPr>
                  <a:t>Relaxed </a:t>
                </a:r>
                <a:r>
                  <a:rPr lang="en-US" sz="1800" b="1" i="0" u="none" strike="noStrike" cap="none">
                    <a:solidFill>
                      <a:srgbClr val="FC9C0C"/>
                    </a:solidFill>
                    <a:latin typeface="Arial"/>
                    <a:ea typeface="Arial"/>
                    <a:cs typeface="Arial"/>
                    <a:sym typeface="Arial"/>
                  </a:rPr>
                  <a:t>Normalization</a:t>
                </a:r>
                <a:endParaRPr sz="1800" b="1" i="0" u="none" strike="noStrike" cap="none">
                  <a:solidFill>
                    <a:srgbClr val="FC9C0C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457200" marR="0" lvl="0" indent="-28575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1E1C1C"/>
                  </a:buClr>
                  <a:buSzPts val="900"/>
                  <a:buFont typeface="Arial"/>
                  <a:buChar char="●"/>
                </a:pPr>
                <a:r>
                  <a:rPr lang="en-US" sz="1500" b="0" i="0" u="none" strike="noStrike" cap="none">
                    <a:solidFill>
                      <a:srgbClr val="1E1C1C"/>
                    </a:solidFill>
                    <a:latin typeface="Arial"/>
                    <a:ea typeface="Arial"/>
                    <a:cs typeface="Arial"/>
                    <a:sym typeface="Arial"/>
                  </a:rPr>
                  <a:t>Schema inferred from structure</a:t>
                </a:r>
                <a:endParaRPr sz="1500" b="0" i="0" u="none" strike="noStrike" cap="none">
                  <a:solidFill>
                    <a:srgbClr val="1E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45720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C"/>
                  </a:buClr>
                  <a:buSzPts val="900"/>
                  <a:buFont typeface="Arial"/>
                  <a:buChar char="●"/>
                </a:pPr>
                <a:r>
                  <a:rPr lang="en-US" sz="1500" b="0" i="0" u="none" strike="noStrike" cap="none">
                    <a:solidFill>
                      <a:srgbClr val="1E1C1C"/>
                    </a:solidFill>
                    <a:latin typeface="Arial"/>
                    <a:ea typeface="Arial"/>
                    <a:cs typeface="Arial"/>
                    <a:sym typeface="Arial"/>
                  </a:rPr>
                  <a:t>Fields may vary, be duplicate or missing</a:t>
                </a:r>
                <a:endParaRPr sz="1500" b="0" i="0" u="none" strike="noStrike" cap="none">
                  <a:solidFill>
                    <a:srgbClr val="1E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4" name="Google Shape;3254;p22"/>
              <p:cNvSpPr txBox="1"/>
              <p:nvPr/>
            </p:nvSpPr>
            <p:spPr>
              <a:xfrm>
                <a:off x="5905772" y="2013000"/>
                <a:ext cx="41148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lang="en-US" sz="1900" b="1" i="0" u="none" strike="noStrike" cap="none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rPr>
                  <a:t>Document data model</a:t>
                </a:r>
                <a:endParaRPr sz="1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55" name="Google Shape;3255;p22"/>
              <p:cNvCxnSpPr/>
              <p:nvPr/>
            </p:nvCxnSpPr>
            <p:spPr>
              <a:xfrm>
                <a:off x="6409622" y="2558075"/>
                <a:ext cx="310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256" name="Google Shape;3256;p22"/>
              <p:cNvSpPr/>
              <p:nvPr/>
            </p:nvSpPr>
            <p:spPr>
              <a:xfrm>
                <a:off x="5905772" y="4689175"/>
                <a:ext cx="4114800" cy="120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C"/>
                  </a:buClr>
                  <a:buSzPts val="900"/>
                  <a:buFont typeface="Arial"/>
                  <a:buChar char="●"/>
                </a:pPr>
                <a:r>
                  <a:rPr lang="en-US" sz="1500" b="0" i="0" u="none" strike="noStrike" cap="none">
                    <a:solidFill>
                      <a:srgbClr val="1E1C1C"/>
                    </a:solidFill>
                    <a:latin typeface="Arial"/>
                    <a:ea typeface="Arial"/>
                    <a:cs typeface="Arial"/>
                    <a:sym typeface="Arial"/>
                  </a:rPr>
                  <a:t>Optimized based on access patterns</a:t>
                </a:r>
                <a:endParaRPr sz="1500" b="0" i="0" u="none" strike="noStrike" cap="none">
                  <a:solidFill>
                    <a:srgbClr val="1E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45720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C"/>
                  </a:buClr>
                  <a:buSzPts val="900"/>
                  <a:buFont typeface="Arial"/>
                  <a:buChar char="●"/>
                </a:pPr>
                <a:r>
                  <a:rPr lang="en-US" sz="1500" b="0" i="0" u="none" strike="noStrike" cap="none">
                    <a:solidFill>
                      <a:srgbClr val="1E1C1C"/>
                    </a:solidFill>
                    <a:latin typeface="Arial"/>
                    <a:ea typeface="Arial"/>
                    <a:cs typeface="Arial"/>
                    <a:sym typeface="Arial"/>
                  </a:rPr>
                  <a:t>Flexible and agile development</a:t>
                </a:r>
                <a:endParaRPr sz="1500" b="0" i="0" u="none" strike="noStrike" cap="none">
                  <a:solidFill>
                    <a:srgbClr val="1E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45720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C"/>
                  </a:buClr>
                  <a:buSzPts val="900"/>
                  <a:buFont typeface="Arial"/>
                  <a:buChar char="●"/>
                </a:pPr>
                <a:r>
                  <a:rPr lang="en-US" sz="1500" b="0" i="0" u="none" strike="noStrike" cap="none">
                    <a:solidFill>
                      <a:srgbClr val="1E1C1C"/>
                    </a:solidFill>
                    <a:latin typeface="Arial"/>
                    <a:ea typeface="Arial"/>
                    <a:cs typeface="Arial"/>
                    <a:sym typeface="Arial"/>
                  </a:rPr>
                  <a:t>Supports clustered, scalable architecture</a:t>
                </a:r>
                <a:endParaRPr sz="1500" b="0" i="0" u="none" strike="noStrike" cap="none">
                  <a:solidFill>
                    <a:srgbClr val="1E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1E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7" name="Google Shape;3257;p22"/>
              <p:cNvSpPr/>
              <p:nvPr/>
            </p:nvSpPr>
            <p:spPr>
              <a:xfrm>
                <a:off x="7661072" y="3982175"/>
                <a:ext cx="604200" cy="5493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58" name="Google Shape;3258;p22"/>
            <p:cNvGrpSpPr/>
            <p:nvPr/>
          </p:nvGrpSpPr>
          <p:grpSpPr>
            <a:xfrm>
              <a:off x="1676863" y="2013000"/>
              <a:ext cx="4114800" cy="3876475"/>
              <a:chOff x="1676863" y="2013000"/>
              <a:chExt cx="4114800" cy="3876475"/>
            </a:xfrm>
          </p:grpSpPr>
          <p:sp>
            <p:nvSpPr>
              <p:cNvPr id="3259" name="Google Shape;3259;p22"/>
              <p:cNvSpPr/>
              <p:nvPr/>
            </p:nvSpPr>
            <p:spPr>
              <a:xfrm>
                <a:off x="1676863" y="2697175"/>
                <a:ext cx="4114800" cy="9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C"/>
                  </a:buClr>
                  <a:buSzPts val="2400"/>
                  <a:buFont typeface="Arial"/>
                  <a:buNone/>
                </a:pPr>
                <a:r>
                  <a:rPr lang="en-US" sz="1800" b="1" i="1" u="none" strike="noStrike" cap="none">
                    <a:solidFill>
                      <a:srgbClr val="EB4971"/>
                    </a:solidFill>
                    <a:latin typeface="Arial"/>
                    <a:ea typeface="Arial"/>
                    <a:cs typeface="Arial"/>
                    <a:sym typeface="Arial"/>
                  </a:rPr>
                  <a:t>Required</a:t>
                </a:r>
                <a:r>
                  <a:rPr lang="en-US" sz="1800" b="1" i="0" u="none" strike="noStrike" cap="none">
                    <a:solidFill>
                      <a:srgbClr val="EB4971"/>
                    </a:solidFill>
                    <a:latin typeface="Arial"/>
                    <a:ea typeface="Arial"/>
                    <a:cs typeface="Arial"/>
                    <a:sym typeface="Arial"/>
                  </a:rPr>
                  <a:t> Normalization</a:t>
                </a:r>
                <a:endParaRPr sz="1800" b="1" i="0" u="none" strike="noStrike" cap="none">
                  <a:solidFill>
                    <a:srgbClr val="EB497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457200" marR="0" lvl="0" indent="-28575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1E1C1C"/>
                  </a:buClr>
                  <a:buSzPts val="900"/>
                  <a:buFont typeface="Arial"/>
                  <a:buChar char="●"/>
                </a:pPr>
                <a:r>
                  <a:rPr lang="en-US" sz="1500" b="0" i="0" u="none" strike="noStrike" cap="none">
                    <a:solidFill>
                      <a:srgbClr val="1E1C1C"/>
                    </a:solidFill>
                    <a:latin typeface="Arial"/>
                    <a:ea typeface="Arial"/>
                    <a:cs typeface="Arial"/>
                    <a:sym typeface="Arial"/>
                  </a:rPr>
                  <a:t>Schema enforced by the database</a:t>
                </a: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45720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C"/>
                  </a:buClr>
                  <a:buSzPts val="900"/>
                  <a:buFont typeface="Arial"/>
                  <a:buChar char="●"/>
                </a:pPr>
                <a:r>
                  <a:rPr lang="en-US" sz="1500" b="0" i="0" u="none" strike="noStrike" cap="none">
                    <a:solidFill>
                      <a:srgbClr val="1E1C1C"/>
                    </a:solidFill>
                    <a:latin typeface="Arial"/>
                    <a:ea typeface="Arial"/>
                    <a:cs typeface="Arial"/>
                    <a:sym typeface="Arial"/>
                  </a:rPr>
                  <a:t>Same fields required in all records</a:t>
                </a:r>
                <a:endParaRPr sz="1500" b="0" i="1" u="none" strike="noStrike" cap="none">
                  <a:solidFill>
                    <a:srgbClr val="1E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0" name="Google Shape;3260;p22"/>
              <p:cNvSpPr txBox="1"/>
              <p:nvPr/>
            </p:nvSpPr>
            <p:spPr>
              <a:xfrm>
                <a:off x="1676863" y="2013000"/>
                <a:ext cx="4114800" cy="47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rPr lang="en-US" sz="1900" b="1" i="0" u="none" strike="noStrike" cap="none">
                    <a:solidFill>
                      <a:srgbClr val="333333"/>
                    </a:solidFill>
                    <a:latin typeface="Arial"/>
                    <a:ea typeface="Arial"/>
                    <a:cs typeface="Arial"/>
                    <a:sym typeface="Arial"/>
                  </a:rPr>
                  <a:t>Relational data model</a:t>
                </a:r>
                <a:endParaRPr sz="19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61" name="Google Shape;3261;p22"/>
              <p:cNvCxnSpPr/>
              <p:nvPr/>
            </p:nvCxnSpPr>
            <p:spPr>
              <a:xfrm>
                <a:off x="2180713" y="2558075"/>
                <a:ext cx="310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262" name="Google Shape;3262;p22"/>
              <p:cNvSpPr/>
              <p:nvPr/>
            </p:nvSpPr>
            <p:spPr>
              <a:xfrm>
                <a:off x="1676863" y="4689175"/>
                <a:ext cx="4114800" cy="120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45720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C"/>
                  </a:buClr>
                  <a:buSzPts val="900"/>
                  <a:buFont typeface="Arial"/>
                  <a:buChar char="●"/>
                </a:pPr>
                <a:r>
                  <a:rPr lang="en-US" sz="1500" b="0" i="0" u="none" strike="noStrike" cap="none">
                    <a:solidFill>
                      <a:srgbClr val="1E1C1C"/>
                    </a:solidFill>
                    <a:latin typeface="Arial"/>
                    <a:ea typeface="Arial"/>
                    <a:cs typeface="Arial"/>
                    <a:sym typeface="Arial"/>
                  </a:rPr>
                  <a:t>Optimized for data entry</a:t>
                </a:r>
                <a:endParaRPr sz="1500" b="0" i="0" u="none" strike="noStrike" cap="none">
                  <a:solidFill>
                    <a:srgbClr val="1E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45720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C"/>
                  </a:buClr>
                  <a:buSzPts val="900"/>
                  <a:buFont typeface="Arial"/>
                  <a:buChar char="●"/>
                </a:pPr>
                <a:r>
                  <a:rPr lang="en-US" sz="1500" b="0" i="0" u="none" strike="noStrike" cap="none">
                    <a:solidFill>
                      <a:srgbClr val="1E1C1C"/>
                    </a:solidFill>
                    <a:latin typeface="Arial"/>
                    <a:ea typeface="Arial"/>
                    <a:cs typeface="Arial"/>
                    <a:sym typeface="Arial"/>
                  </a:rPr>
                  <a:t>Reduced duplicated data</a:t>
                </a:r>
                <a:endParaRPr sz="1500" b="0" i="0" u="none" strike="noStrike" cap="none">
                  <a:solidFill>
                    <a:srgbClr val="1E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457200" marR="0" lvl="0" indent="-2857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E1C1C"/>
                  </a:buClr>
                  <a:buSzPts val="900"/>
                  <a:buFont typeface="Arial"/>
                  <a:buChar char="●"/>
                </a:pPr>
                <a:r>
                  <a:rPr lang="en-US" sz="1500" b="0" i="0" u="none" strike="noStrike" cap="none">
                    <a:solidFill>
                      <a:srgbClr val="1E1C1C"/>
                    </a:solidFill>
                    <a:latin typeface="Arial"/>
                    <a:ea typeface="Arial"/>
                    <a:cs typeface="Arial"/>
                    <a:sym typeface="Arial"/>
                  </a:rPr>
                  <a:t>Minimize data inconsistencies </a:t>
                </a:r>
                <a:endParaRPr sz="1500" b="0" i="0" u="none" strike="noStrike" cap="none">
                  <a:solidFill>
                    <a:srgbClr val="1E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endParaRPr sz="1500" b="0" i="0" u="none" strike="noStrike" cap="none">
                  <a:solidFill>
                    <a:srgbClr val="1E1C1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3" name="Google Shape;3263;p22"/>
              <p:cNvSpPr/>
              <p:nvPr/>
            </p:nvSpPr>
            <p:spPr>
              <a:xfrm>
                <a:off x="3432163" y="3982175"/>
                <a:ext cx="604200" cy="5493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Google Shape;3268;p23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Using JSON to Store Data</a:t>
            </a:r>
            <a:endParaRPr dirty="0"/>
          </a:p>
        </p:txBody>
      </p:sp>
      <p:sp>
        <p:nvSpPr>
          <p:cNvPr id="3269" name="Google Shape;3269;p23"/>
          <p:cNvSpPr txBox="1"/>
          <p:nvPr/>
        </p:nvSpPr>
        <p:spPr>
          <a:xfrm>
            <a:off x="7158300" y="1590950"/>
            <a:ext cx="4042500" cy="954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1400" b="0" i="0" u="none" strike="noStrike" cap="none" dirty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"Name" : "Jane Smith",</a:t>
            </a:r>
            <a:endParaRPr sz="1400" b="0" i="0" u="none" strike="noStrike" cap="none" dirty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"DOB"  : "1990-01-30”</a:t>
            </a:r>
            <a:endParaRPr sz="1400" b="0" i="0" u="none" strike="noStrike" cap="none" dirty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400" b="0" i="0" u="none" strike="noStrike" cap="none" dirty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70" name="Google Shape;3270;p23"/>
          <p:cNvSpPr txBox="1"/>
          <p:nvPr/>
        </p:nvSpPr>
        <p:spPr>
          <a:xfrm>
            <a:off x="7158300" y="3512475"/>
            <a:ext cx="4042500" cy="1600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1400" b="0" i="0" u="none" strike="noStrike" cap="none" dirty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"Name" : </a:t>
            </a:r>
            <a:r>
              <a:rPr lang="en-US" sz="1400" b="0" i="0" u="none" strike="noStrike" cap="none" dirty="0">
                <a:solidFill>
                  <a:srgbClr val="00ACE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1400" b="0" i="0" u="none" strike="noStrike" cap="none" dirty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ACE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"</a:t>
            </a:r>
            <a:r>
              <a:rPr lang="en-US" sz="1400" b="0" i="0" u="none" strike="noStrike" cap="none" dirty="0" err="1">
                <a:solidFill>
                  <a:srgbClr val="00ACE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fname</a:t>
            </a:r>
            <a:r>
              <a:rPr lang="en-US" sz="1400" b="0" i="0" u="none" strike="noStrike" cap="none" dirty="0">
                <a:solidFill>
                  <a:srgbClr val="00ACE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"Jane",</a:t>
            </a:r>
            <a:endParaRPr sz="1400" b="0" i="0" u="none" strike="noStrike" cap="none" dirty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ACE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"</a:t>
            </a:r>
            <a:r>
              <a:rPr lang="en-US" sz="1400" b="0" i="0" u="none" strike="noStrike" cap="none" dirty="0" err="1">
                <a:solidFill>
                  <a:srgbClr val="00ACE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lname</a:t>
            </a:r>
            <a:r>
              <a:rPr lang="en-US" sz="1400" b="0" i="0" u="none" strike="noStrike" cap="none" dirty="0">
                <a:solidFill>
                  <a:srgbClr val="00ACE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": "Smith"</a:t>
            </a:r>
            <a:endParaRPr sz="1400" b="0" i="0" u="none" strike="noStrike" cap="none" dirty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1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00ACE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}</a:t>
            </a:r>
            <a:endParaRPr sz="1400" b="0" i="0" u="none" strike="noStrike" cap="none" dirty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"DOB"  : "1990-01-30"</a:t>
            </a:r>
            <a:endParaRPr sz="1400" b="0" i="0" u="none" strike="noStrike" cap="none" dirty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400" b="0" i="0" u="none" strike="noStrike" cap="none" dirty="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71" name="Google Shape;3271;p23"/>
          <p:cNvSpPr txBox="1"/>
          <p:nvPr/>
        </p:nvSpPr>
        <p:spPr>
          <a:xfrm>
            <a:off x="8851631" y="2740967"/>
            <a:ext cx="67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sz="14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2" name="Google Shape;3272;p23"/>
          <p:cNvSpPr/>
          <p:nvPr/>
        </p:nvSpPr>
        <p:spPr>
          <a:xfrm>
            <a:off x="7158300" y="1288450"/>
            <a:ext cx="40425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Customer Document Key: CBL2017</a:t>
            </a:r>
            <a:endParaRPr sz="10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73" name="Google Shape;3273;p23"/>
          <p:cNvSpPr/>
          <p:nvPr/>
        </p:nvSpPr>
        <p:spPr>
          <a:xfrm>
            <a:off x="7158300" y="3222250"/>
            <a:ext cx="40425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Customer Document Key: CBL2017</a:t>
            </a:r>
            <a:endParaRPr sz="10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3274" name="Google Shape;3274;p23"/>
          <p:cNvCxnSpPr>
            <a:stCxn id="3275" idx="3"/>
            <a:endCxn id="3276" idx="1"/>
          </p:cNvCxnSpPr>
          <p:nvPr/>
        </p:nvCxnSpPr>
        <p:spPr>
          <a:xfrm rot="10800000" flipH="1">
            <a:off x="5048400" y="2074200"/>
            <a:ext cx="1995600" cy="981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277" name="Google Shape;3277;p23"/>
          <p:cNvGrpSpPr/>
          <p:nvPr/>
        </p:nvGrpSpPr>
        <p:grpSpPr>
          <a:xfrm>
            <a:off x="1044000" y="2337572"/>
            <a:ext cx="4004400" cy="1175028"/>
            <a:chOff x="739200" y="2566172"/>
            <a:chExt cx="4004400" cy="1175028"/>
          </a:xfrm>
        </p:grpSpPr>
        <p:sp>
          <p:nvSpPr>
            <p:cNvPr id="3278" name="Google Shape;3278;p23"/>
            <p:cNvSpPr txBox="1"/>
            <p:nvPr/>
          </p:nvSpPr>
          <p:spPr>
            <a:xfrm>
              <a:off x="2123993" y="2566172"/>
              <a:ext cx="1481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67"/>
                <a:buFont typeface="Arial"/>
                <a:buNone/>
              </a:pPr>
              <a:r>
                <a:rPr lang="en-US" sz="1900" b="1" i="0" u="none" strike="noStrike" cap="none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  <a:t>Customer</a:t>
              </a:r>
              <a:endParaRPr sz="19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p23"/>
            <p:cNvSpPr/>
            <p:nvPr/>
          </p:nvSpPr>
          <p:spPr>
            <a:xfrm>
              <a:off x="739200" y="2951475"/>
              <a:ext cx="1206900" cy="789600"/>
            </a:xfrm>
            <a:prstGeom prst="rect">
              <a:avLst/>
            </a:prstGeom>
            <a:solidFill>
              <a:srgbClr val="000000">
                <a:alpha val="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0" name="Google Shape;3280;p23"/>
            <p:cNvSpPr/>
            <p:nvPr/>
          </p:nvSpPr>
          <p:spPr>
            <a:xfrm>
              <a:off x="2139978" y="2951475"/>
              <a:ext cx="1206900" cy="789600"/>
            </a:xfrm>
            <a:prstGeom prst="rect">
              <a:avLst/>
            </a:prstGeom>
            <a:solidFill>
              <a:srgbClr val="000000">
                <a:alpha val="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1" name="Google Shape;3281;p23"/>
            <p:cNvSpPr/>
            <p:nvPr/>
          </p:nvSpPr>
          <p:spPr>
            <a:xfrm>
              <a:off x="3522446" y="2951475"/>
              <a:ext cx="1137900" cy="789600"/>
            </a:xfrm>
            <a:prstGeom prst="rect">
              <a:avLst/>
            </a:prstGeom>
            <a:solidFill>
              <a:srgbClr val="000000">
                <a:alpha val="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2" name="Google Shape;3282;p23"/>
            <p:cNvSpPr/>
            <p:nvPr/>
          </p:nvSpPr>
          <p:spPr>
            <a:xfrm>
              <a:off x="744967" y="2954324"/>
              <a:ext cx="1197600" cy="295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67"/>
                <a:buFont typeface="Arial"/>
                <a:buNone/>
              </a:pPr>
              <a:r>
                <a:rPr lang="en-US" sz="1367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CustomerID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3" name="Google Shape;3283;p23"/>
            <p:cNvSpPr/>
            <p:nvPr/>
          </p:nvSpPr>
          <p:spPr>
            <a:xfrm>
              <a:off x="2145700" y="2954324"/>
              <a:ext cx="1197600" cy="295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67"/>
                <a:buFont typeface="Arial"/>
                <a:buNone/>
              </a:pPr>
              <a:r>
                <a:rPr lang="en-US" sz="1367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Name</a:t>
              </a:r>
              <a:endParaRPr sz="13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4" name="Google Shape;3284;p23"/>
            <p:cNvSpPr/>
            <p:nvPr/>
          </p:nvSpPr>
          <p:spPr>
            <a:xfrm>
              <a:off x="3522363" y="2954325"/>
              <a:ext cx="1137900" cy="295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60950" rIns="121900" bIns="6095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67"/>
                <a:buFont typeface="Arial"/>
                <a:buNone/>
              </a:pPr>
              <a:r>
                <a:rPr lang="en-US" sz="1367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DoB</a:t>
              </a:r>
              <a:endParaRPr sz="13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5" name="Google Shape;3285;p23"/>
            <p:cNvSpPr/>
            <p:nvPr/>
          </p:nvSpPr>
          <p:spPr>
            <a:xfrm rot="-5400000">
              <a:off x="2452675" y="1537850"/>
              <a:ext cx="489900" cy="3916800"/>
            </a:xfrm>
            <a:prstGeom prst="rect">
              <a:avLst/>
            </a:prstGeom>
            <a:solidFill>
              <a:srgbClr val="000000">
                <a:alpha val="666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1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6" name="Google Shape;3286;p23"/>
            <p:cNvSpPr txBox="1"/>
            <p:nvPr/>
          </p:nvSpPr>
          <p:spPr>
            <a:xfrm>
              <a:off x="744853" y="3357950"/>
              <a:ext cx="11976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77777"/>
                </a:buClr>
                <a:buSzPts val="1867"/>
                <a:buFont typeface="Arial"/>
                <a:buNone/>
              </a:pPr>
              <a:r>
                <a:rPr lang="en-US" sz="1367" b="1" i="0" u="none" strike="noStrike" cap="none">
                  <a:solidFill>
                    <a:srgbClr val="777777"/>
                  </a:solidFill>
                  <a:latin typeface="Calibri"/>
                  <a:ea typeface="Calibri"/>
                  <a:cs typeface="Calibri"/>
                  <a:sym typeface="Calibri"/>
                </a:rPr>
                <a:t>CBL2017</a:t>
              </a:r>
              <a:endParaRPr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7" name="Google Shape;3287;p23"/>
            <p:cNvSpPr txBox="1"/>
            <p:nvPr/>
          </p:nvSpPr>
          <p:spPr>
            <a:xfrm>
              <a:off x="2216606" y="3357939"/>
              <a:ext cx="10881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77777"/>
                </a:buClr>
                <a:buSzPts val="1867"/>
                <a:buFont typeface="Arial"/>
                <a:buNone/>
              </a:pPr>
              <a:r>
                <a:rPr lang="en-US" sz="1367" b="1" i="0" u="none" strike="noStrike" cap="none">
                  <a:solidFill>
                    <a:srgbClr val="777777"/>
                  </a:solidFill>
                  <a:latin typeface="Calibri"/>
                  <a:ea typeface="Calibri"/>
                  <a:cs typeface="Calibri"/>
                  <a:sym typeface="Calibri"/>
                </a:rPr>
                <a:t>Jane Smith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p23"/>
            <p:cNvSpPr txBox="1"/>
            <p:nvPr/>
          </p:nvSpPr>
          <p:spPr>
            <a:xfrm>
              <a:off x="3488100" y="3357939"/>
              <a:ext cx="1206900" cy="28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77777"/>
                </a:buClr>
                <a:buSzPts val="1867"/>
                <a:buFont typeface="Arial"/>
                <a:buNone/>
              </a:pPr>
              <a:r>
                <a:rPr lang="en-US" sz="1367" b="1" i="0" u="none" strike="noStrike" cap="none">
                  <a:solidFill>
                    <a:srgbClr val="777777"/>
                  </a:solidFill>
                  <a:latin typeface="Calibri"/>
                  <a:ea typeface="Calibri"/>
                  <a:cs typeface="Calibri"/>
                  <a:sym typeface="Calibri"/>
                </a:rPr>
                <a:t>1990-01-30</a:t>
              </a:r>
              <a:endParaRPr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77777"/>
                </a:buClr>
                <a:buSzPts val="1867"/>
                <a:buFont typeface="Arial"/>
                <a:buNone/>
              </a:pPr>
              <a:endParaRPr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5" name="Google Shape;3275;p23"/>
            <p:cNvSpPr/>
            <p:nvPr/>
          </p:nvSpPr>
          <p:spPr>
            <a:xfrm>
              <a:off x="4561200" y="3139800"/>
              <a:ext cx="182400" cy="288600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6" name="Google Shape;3276;p23"/>
          <p:cNvSpPr/>
          <p:nvPr/>
        </p:nvSpPr>
        <p:spPr>
          <a:xfrm>
            <a:off x="7044000" y="1929875"/>
            <a:ext cx="182400" cy="288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9" name="Google Shape;3289;p23"/>
          <p:cNvSpPr/>
          <p:nvPr/>
        </p:nvSpPr>
        <p:spPr>
          <a:xfrm>
            <a:off x="6975900" y="4168575"/>
            <a:ext cx="182400" cy="288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90" name="Google Shape;3290;p23"/>
          <p:cNvCxnSpPr>
            <a:stCxn id="3275" idx="3"/>
            <a:endCxn id="3289" idx="1"/>
          </p:cNvCxnSpPr>
          <p:nvPr/>
        </p:nvCxnSpPr>
        <p:spPr>
          <a:xfrm>
            <a:off x="5048400" y="3055500"/>
            <a:ext cx="1927500" cy="1257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91" name="Google Shape;3291;p23"/>
          <p:cNvSpPr txBox="1"/>
          <p:nvPr/>
        </p:nvSpPr>
        <p:spPr>
          <a:xfrm>
            <a:off x="795075" y="5229525"/>
            <a:ext cx="7576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Primary Key becomes the Document Key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 name-Column value become KEY-VALUE pair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24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/>
              <a:t>Using JSON to Store Data</a:t>
            </a:r>
            <a:endParaRPr/>
          </a:p>
        </p:txBody>
      </p:sp>
      <p:sp>
        <p:nvSpPr>
          <p:cNvPr id="3297" name="Google Shape;3297;p24"/>
          <p:cNvSpPr txBox="1"/>
          <p:nvPr/>
        </p:nvSpPr>
        <p:spPr>
          <a:xfrm>
            <a:off x="6929700" y="1819550"/>
            <a:ext cx="4728900" cy="32325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137175" rIns="91425" bIns="1371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"Name" : "Jane Smith",</a:t>
            </a: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"DOB"  : "1990-01-30",</a:t>
            </a: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"Billing" : </a:t>
            </a:r>
            <a:r>
              <a:rPr lang="en-US" sz="1200" b="0" i="0" u="none" strike="noStrike" cap="none">
                <a:solidFill>
                  <a:srgbClr val="FC9C0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[</a:t>
            </a: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{</a:t>
            </a: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"type"    : "visa",</a:t>
            </a: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"cardnum" : "5827-2842-2847-3222",</a:t>
            </a: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"expiry"  : "2025-03"</a:t>
            </a: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},</a:t>
            </a: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BD"/>
              </a:buClr>
              <a:buSzPts val="1500"/>
              <a:buFont typeface="Arial"/>
              <a:buNone/>
            </a:pPr>
            <a:r>
              <a:rPr lang="en-US" sz="1200" b="0" i="0" u="none" strike="noStrike" cap="none">
                <a:solidFill>
                  <a:srgbClr val="00B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{</a:t>
            </a: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BD"/>
              </a:buClr>
              <a:buSzPts val="1500"/>
              <a:buFont typeface="Arial"/>
              <a:buNone/>
            </a:pPr>
            <a:r>
              <a:rPr lang="en-US" sz="1200" b="0" i="0" u="none" strike="noStrike" cap="none">
                <a:solidFill>
                  <a:srgbClr val="00B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"type"    : "master",</a:t>
            </a: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BD"/>
              </a:buClr>
              <a:buSzPts val="1500"/>
              <a:buFont typeface="Arial"/>
              <a:buNone/>
            </a:pPr>
            <a:r>
              <a:rPr lang="en-US" sz="1200" b="0" i="0" u="none" strike="noStrike" cap="none">
                <a:solidFill>
                  <a:srgbClr val="00B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"cardnum" : "6274-2542-5847-3949",</a:t>
            </a: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BD"/>
              </a:buClr>
              <a:buSzPts val="1500"/>
              <a:buFont typeface="Arial"/>
              <a:buNone/>
            </a:pPr>
            <a:r>
              <a:rPr lang="en-US" sz="1200" b="0" i="0" u="none" strike="noStrike" cap="none">
                <a:solidFill>
                  <a:srgbClr val="00B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"expiry"  : "2024-12"</a:t>
            </a: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BD"/>
              </a:buClr>
              <a:buSzPts val="1500"/>
              <a:buFont typeface="Arial"/>
              <a:buNone/>
            </a:pPr>
            <a:r>
              <a:rPr lang="en-US" sz="1200" b="0" i="0" u="none" strike="noStrike" cap="none">
                <a:solidFill>
                  <a:srgbClr val="00B9B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}</a:t>
            </a: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-US" sz="1200" b="0" i="0" u="none" strike="noStrike" cap="none">
                <a:solidFill>
                  <a:srgbClr val="FC9C0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]</a:t>
            </a:r>
            <a:endParaRPr sz="12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200" b="0" i="0" u="none" strike="noStrike" cap="non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98" name="Google Shape;3298;p24"/>
          <p:cNvSpPr/>
          <p:nvPr/>
        </p:nvSpPr>
        <p:spPr>
          <a:xfrm>
            <a:off x="7005900" y="1517050"/>
            <a:ext cx="40425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5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Customer Document Key: CBL2017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99" name="Google Shape;3299;p24"/>
          <p:cNvSpPr txBox="1"/>
          <p:nvPr/>
        </p:nvSpPr>
        <p:spPr>
          <a:xfrm>
            <a:off x="1057193" y="1499372"/>
            <a:ext cx="1481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19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endParaRPr sz="1900" b="1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0" name="Google Shape;3300;p24"/>
          <p:cNvSpPr/>
          <p:nvPr/>
        </p:nvSpPr>
        <p:spPr>
          <a:xfrm>
            <a:off x="1044000" y="1884675"/>
            <a:ext cx="1206900" cy="7896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1" name="Google Shape;3301;p24"/>
          <p:cNvSpPr/>
          <p:nvPr/>
        </p:nvSpPr>
        <p:spPr>
          <a:xfrm>
            <a:off x="2444778" y="1884675"/>
            <a:ext cx="1206900" cy="7896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2" name="Google Shape;3302;p24"/>
          <p:cNvSpPr/>
          <p:nvPr/>
        </p:nvSpPr>
        <p:spPr>
          <a:xfrm>
            <a:off x="3827246" y="1884675"/>
            <a:ext cx="1137900" cy="7896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3" name="Google Shape;3303;p24"/>
          <p:cNvSpPr/>
          <p:nvPr/>
        </p:nvSpPr>
        <p:spPr>
          <a:xfrm>
            <a:off x="1049767" y="1887524"/>
            <a:ext cx="11976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75" rIns="121900" bIns="609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CustomerID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4" name="Google Shape;3304;p24"/>
          <p:cNvSpPr/>
          <p:nvPr/>
        </p:nvSpPr>
        <p:spPr>
          <a:xfrm>
            <a:off x="2450500" y="1887524"/>
            <a:ext cx="11976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75" rIns="121900" bIns="609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 sz="1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5" name="Google Shape;3305;p24"/>
          <p:cNvSpPr/>
          <p:nvPr/>
        </p:nvSpPr>
        <p:spPr>
          <a:xfrm>
            <a:off x="3827163" y="1887525"/>
            <a:ext cx="11379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75" rIns="121900" bIns="609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DoB</a:t>
            </a:r>
            <a:endParaRPr sz="1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6" name="Google Shape;3306;p24"/>
          <p:cNvSpPr/>
          <p:nvPr/>
        </p:nvSpPr>
        <p:spPr>
          <a:xfrm rot="-5400000">
            <a:off x="2757475" y="471050"/>
            <a:ext cx="489900" cy="39168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7" name="Google Shape;3307;p24"/>
          <p:cNvSpPr txBox="1"/>
          <p:nvPr/>
        </p:nvSpPr>
        <p:spPr>
          <a:xfrm>
            <a:off x="1049653" y="2291150"/>
            <a:ext cx="11976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900"/>
              <a:buFont typeface="Arial"/>
              <a:buNone/>
            </a:pPr>
            <a:r>
              <a:rPr lang="en-US" sz="1300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CBL2017</a:t>
            </a:r>
            <a:endParaRPr sz="1300" b="1" i="0" u="none" strike="noStrike" cap="none">
              <a:solidFill>
                <a:srgbClr val="7777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8" name="Google Shape;3308;p24"/>
          <p:cNvSpPr txBox="1"/>
          <p:nvPr/>
        </p:nvSpPr>
        <p:spPr>
          <a:xfrm>
            <a:off x="2521406" y="2291139"/>
            <a:ext cx="1088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900"/>
              <a:buFont typeface="Arial"/>
              <a:buNone/>
            </a:pPr>
            <a:r>
              <a:rPr lang="en-US" sz="1300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Jane Smith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9" name="Google Shape;3309;p24"/>
          <p:cNvSpPr txBox="1"/>
          <p:nvPr/>
        </p:nvSpPr>
        <p:spPr>
          <a:xfrm>
            <a:off x="3792900" y="2291139"/>
            <a:ext cx="12069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900"/>
              <a:buFont typeface="Arial"/>
              <a:buNone/>
            </a:pPr>
            <a:r>
              <a:rPr lang="en-US" sz="1300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1990-01-30</a:t>
            </a:r>
            <a:endParaRPr sz="1300" b="1" i="0" u="none" strike="noStrike" cap="none">
              <a:solidFill>
                <a:srgbClr val="7777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900"/>
              <a:buFont typeface="Arial"/>
              <a:buNone/>
            </a:pPr>
            <a:endParaRPr sz="1300" b="1" i="0" u="none" strike="noStrike" cap="none">
              <a:solidFill>
                <a:srgbClr val="7777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0" name="Google Shape;3310;p24"/>
          <p:cNvSpPr/>
          <p:nvPr/>
        </p:nvSpPr>
        <p:spPr>
          <a:xfrm>
            <a:off x="4866000" y="2073000"/>
            <a:ext cx="182400" cy="288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1" name="Google Shape;3311;p24"/>
          <p:cNvSpPr/>
          <p:nvPr/>
        </p:nvSpPr>
        <p:spPr>
          <a:xfrm rot="-5400000">
            <a:off x="3448275" y="2186600"/>
            <a:ext cx="489900" cy="5286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2" name="Google Shape;3312;p24"/>
          <p:cNvSpPr txBox="1"/>
          <p:nvPr/>
        </p:nvSpPr>
        <p:spPr>
          <a:xfrm>
            <a:off x="1057193" y="3290372"/>
            <a:ext cx="1481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19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Billing</a:t>
            </a:r>
            <a:endParaRPr sz="1900" b="1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3" name="Google Shape;3313;p24"/>
          <p:cNvSpPr/>
          <p:nvPr/>
        </p:nvSpPr>
        <p:spPr>
          <a:xfrm>
            <a:off x="1044000" y="3675675"/>
            <a:ext cx="1206900" cy="13992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4" name="Google Shape;3314;p24"/>
          <p:cNvSpPr/>
          <p:nvPr/>
        </p:nvSpPr>
        <p:spPr>
          <a:xfrm>
            <a:off x="2444776" y="3675675"/>
            <a:ext cx="884400" cy="13992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5" name="Google Shape;3315;p24"/>
          <p:cNvSpPr/>
          <p:nvPr/>
        </p:nvSpPr>
        <p:spPr>
          <a:xfrm>
            <a:off x="3483450" y="3675675"/>
            <a:ext cx="1757400" cy="13992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6" name="Google Shape;3316;p24"/>
          <p:cNvSpPr/>
          <p:nvPr/>
        </p:nvSpPr>
        <p:spPr>
          <a:xfrm>
            <a:off x="1049767" y="3678524"/>
            <a:ext cx="11976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75" rIns="121900" bIns="609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CustomerID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7" name="Google Shape;3317;p24"/>
          <p:cNvSpPr/>
          <p:nvPr/>
        </p:nvSpPr>
        <p:spPr>
          <a:xfrm>
            <a:off x="2448969" y="3678524"/>
            <a:ext cx="8778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75" rIns="121900" bIns="609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Type</a:t>
            </a:r>
            <a:endParaRPr sz="1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8" name="Google Shape;3318;p24"/>
          <p:cNvSpPr/>
          <p:nvPr/>
        </p:nvSpPr>
        <p:spPr>
          <a:xfrm>
            <a:off x="3483375" y="3678525"/>
            <a:ext cx="17574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75" rIns="121900" bIns="609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CardNum</a:t>
            </a:r>
            <a:endParaRPr sz="1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9" name="Google Shape;3319;p24"/>
          <p:cNvSpPr/>
          <p:nvPr/>
        </p:nvSpPr>
        <p:spPr>
          <a:xfrm rot="-5400000">
            <a:off x="3448275" y="1577000"/>
            <a:ext cx="489900" cy="5286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0" name="Google Shape;3320;p24"/>
          <p:cNvSpPr txBox="1"/>
          <p:nvPr/>
        </p:nvSpPr>
        <p:spPr>
          <a:xfrm>
            <a:off x="1049653" y="4082150"/>
            <a:ext cx="11976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900"/>
              <a:buFont typeface="Arial"/>
              <a:buNone/>
            </a:pPr>
            <a:r>
              <a:rPr lang="en-US" sz="1300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CBL2017</a:t>
            </a:r>
            <a:endParaRPr sz="1300" b="1" i="0" u="none" strike="noStrike" cap="none">
              <a:solidFill>
                <a:srgbClr val="7777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1" name="Google Shape;3321;p24"/>
          <p:cNvSpPr txBox="1"/>
          <p:nvPr/>
        </p:nvSpPr>
        <p:spPr>
          <a:xfrm>
            <a:off x="2301476" y="4082139"/>
            <a:ext cx="1088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900"/>
              <a:buFont typeface="Arial"/>
              <a:buNone/>
            </a:pPr>
            <a:r>
              <a:rPr lang="en-US" sz="1300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Visa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2" name="Google Shape;3322;p24"/>
          <p:cNvSpPr txBox="1"/>
          <p:nvPr/>
        </p:nvSpPr>
        <p:spPr>
          <a:xfrm>
            <a:off x="3483375" y="4082150"/>
            <a:ext cx="1757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900"/>
              <a:buFont typeface="Arial"/>
              <a:buNone/>
            </a:pPr>
            <a:r>
              <a:rPr lang="en-US" sz="1300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5827-2842-2847-3222</a:t>
            </a:r>
            <a:endParaRPr sz="1300" b="1" i="0" u="none" strike="noStrike" cap="none">
              <a:solidFill>
                <a:srgbClr val="7777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3" name="Google Shape;3323;p24"/>
          <p:cNvSpPr txBox="1"/>
          <p:nvPr/>
        </p:nvSpPr>
        <p:spPr>
          <a:xfrm>
            <a:off x="1049653" y="4673150"/>
            <a:ext cx="11976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900"/>
              <a:buFont typeface="Arial"/>
              <a:buNone/>
            </a:pPr>
            <a:r>
              <a:rPr lang="en-US" sz="1300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CBL2017</a:t>
            </a:r>
            <a:endParaRPr sz="1300" b="1" i="0" u="none" strike="noStrike" cap="none">
              <a:solidFill>
                <a:srgbClr val="7777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4" name="Google Shape;3324;p24"/>
          <p:cNvSpPr txBox="1"/>
          <p:nvPr/>
        </p:nvSpPr>
        <p:spPr>
          <a:xfrm>
            <a:off x="2301476" y="4673139"/>
            <a:ext cx="10881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900"/>
              <a:buFont typeface="Arial"/>
              <a:buNone/>
            </a:pPr>
            <a:r>
              <a:rPr lang="en-US" sz="1300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Master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5" name="Google Shape;3325;p24"/>
          <p:cNvSpPr txBox="1"/>
          <p:nvPr/>
        </p:nvSpPr>
        <p:spPr>
          <a:xfrm>
            <a:off x="3483300" y="4673150"/>
            <a:ext cx="17574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900"/>
              <a:buFont typeface="Arial"/>
              <a:buNone/>
            </a:pPr>
            <a:r>
              <a:rPr lang="en-US" sz="1300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6274-2542-5847-3949</a:t>
            </a:r>
            <a:endParaRPr sz="1300" b="1" i="0" u="none" strike="noStrike" cap="none">
              <a:solidFill>
                <a:srgbClr val="7777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900"/>
              <a:buFont typeface="Arial"/>
              <a:buNone/>
            </a:pPr>
            <a:endParaRPr sz="1300" b="1" i="0" u="none" strike="noStrike" cap="none">
              <a:solidFill>
                <a:srgbClr val="7777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6" name="Google Shape;3326;p24"/>
          <p:cNvSpPr/>
          <p:nvPr/>
        </p:nvSpPr>
        <p:spPr>
          <a:xfrm>
            <a:off x="5392950" y="3675675"/>
            <a:ext cx="943800" cy="13992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7" name="Google Shape;3327;p24"/>
          <p:cNvSpPr/>
          <p:nvPr/>
        </p:nvSpPr>
        <p:spPr>
          <a:xfrm>
            <a:off x="5392773" y="3678525"/>
            <a:ext cx="9438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75" rIns="121900" bIns="609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lang="en-US" sz="13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Expiry</a:t>
            </a:r>
            <a:endParaRPr sz="13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8" name="Google Shape;3328;p24"/>
          <p:cNvSpPr txBox="1"/>
          <p:nvPr/>
        </p:nvSpPr>
        <p:spPr>
          <a:xfrm>
            <a:off x="5240700" y="4082139"/>
            <a:ext cx="12069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900"/>
              <a:buFont typeface="Arial"/>
              <a:buNone/>
            </a:pPr>
            <a:r>
              <a:rPr lang="en-US" sz="1300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2025-03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900"/>
              <a:buFont typeface="Arial"/>
              <a:buNone/>
            </a:pPr>
            <a:endParaRPr sz="1300" b="1" i="0" u="none" strike="noStrike" cap="none">
              <a:solidFill>
                <a:srgbClr val="77777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900"/>
              <a:buFont typeface="Arial"/>
              <a:buNone/>
            </a:pPr>
            <a:endParaRPr sz="1300" b="1" i="0" u="none" strike="noStrike" cap="none">
              <a:solidFill>
                <a:srgbClr val="7777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9" name="Google Shape;3329;p24"/>
          <p:cNvSpPr txBox="1"/>
          <p:nvPr/>
        </p:nvSpPr>
        <p:spPr>
          <a:xfrm>
            <a:off x="5240700" y="4673139"/>
            <a:ext cx="1206900" cy="2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900"/>
              <a:buFont typeface="Arial"/>
              <a:buNone/>
            </a:pPr>
            <a:r>
              <a:rPr lang="en-US" sz="1300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2024-12</a:t>
            </a:r>
            <a:endParaRPr sz="1300" b="1" i="0" u="none" strike="noStrike" cap="none">
              <a:solidFill>
                <a:srgbClr val="7777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0" name="Google Shape;3330;p24"/>
          <p:cNvSpPr/>
          <p:nvPr/>
        </p:nvSpPr>
        <p:spPr>
          <a:xfrm>
            <a:off x="6154350" y="4331275"/>
            <a:ext cx="182400" cy="288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1" name="Google Shape;3331;p24"/>
          <p:cNvSpPr/>
          <p:nvPr/>
        </p:nvSpPr>
        <p:spPr>
          <a:xfrm>
            <a:off x="4782750" y="2135175"/>
            <a:ext cx="182400" cy="288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2" name="Google Shape;3332;p24"/>
          <p:cNvCxnSpPr>
            <a:stCxn id="3331" idx="3"/>
            <a:endCxn id="3333" idx="1"/>
          </p:cNvCxnSpPr>
          <p:nvPr/>
        </p:nvCxnSpPr>
        <p:spPr>
          <a:xfrm>
            <a:off x="4965150" y="2279325"/>
            <a:ext cx="1964700" cy="1047900"/>
          </a:xfrm>
          <a:prstGeom prst="curved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34" name="Google Shape;3334;p24"/>
          <p:cNvSpPr/>
          <p:nvPr/>
        </p:nvSpPr>
        <p:spPr>
          <a:xfrm>
            <a:off x="6154350" y="4296500"/>
            <a:ext cx="182400" cy="288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5" name="Google Shape;3335;p24"/>
          <p:cNvCxnSpPr>
            <a:stCxn id="3334" idx="3"/>
            <a:endCxn id="3297" idx="1"/>
          </p:cNvCxnSpPr>
          <p:nvPr/>
        </p:nvCxnSpPr>
        <p:spPr>
          <a:xfrm rot="10800000" flipH="1">
            <a:off x="6336750" y="3435650"/>
            <a:ext cx="593100" cy="1005000"/>
          </a:xfrm>
          <a:prstGeom prst="curved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33" name="Google Shape;3333;p24"/>
          <p:cNvSpPr/>
          <p:nvPr/>
        </p:nvSpPr>
        <p:spPr>
          <a:xfrm>
            <a:off x="6929700" y="3183075"/>
            <a:ext cx="182400" cy="288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6" name="Google Shape;3336;p24"/>
          <p:cNvSpPr/>
          <p:nvPr/>
        </p:nvSpPr>
        <p:spPr>
          <a:xfrm>
            <a:off x="6929700" y="3411675"/>
            <a:ext cx="182400" cy="288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7" name="Google Shape;3337;p24"/>
          <p:cNvSpPr txBox="1"/>
          <p:nvPr/>
        </p:nvSpPr>
        <p:spPr>
          <a:xfrm>
            <a:off x="795075" y="5381925"/>
            <a:ext cx="7576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Denormalization simplifies data access, possibly better performance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 evolution: Simply add additional array element or update a value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8" name="Google Shape;3338;p24"/>
          <p:cNvSpPr/>
          <p:nvPr/>
        </p:nvSpPr>
        <p:spPr>
          <a:xfrm>
            <a:off x="11633433" y="6635300"/>
            <a:ext cx="558300" cy="22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39" name="Google Shape;3339;p24"/>
          <p:cNvCxnSpPr>
            <a:stCxn id="3320" idx="1"/>
            <a:endCxn id="3307" idx="1"/>
          </p:cNvCxnSpPr>
          <p:nvPr/>
        </p:nvCxnSpPr>
        <p:spPr>
          <a:xfrm rot="10800000" flipH="1">
            <a:off x="1049653" y="2435300"/>
            <a:ext cx="600" cy="1791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40" name="Google Shape;3340;p24"/>
          <p:cNvCxnSpPr>
            <a:stCxn id="3323" idx="1"/>
            <a:endCxn id="3307" idx="1"/>
          </p:cNvCxnSpPr>
          <p:nvPr/>
        </p:nvCxnSpPr>
        <p:spPr>
          <a:xfrm rot="10800000" flipH="1">
            <a:off x="1049653" y="2435300"/>
            <a:ext cx="600" cy="23820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2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Modeling Data in a Relational World</a:t>
            </a:r>
            <a:endParaRPr/>
          </a:p>
        </p:txBody>
      </p:sp>
      <p:sp>
        <p:nvSpPr>
          <p:cNvPr id="2894" name="Google Shape;2894;p2"/>
          <p:cNvSpPr txBox="1">
            <a:spLocks noGrp="1"/>
          </p:cNvSpPr>
          <p:nvPr>
            <p:ph type="body" idx="1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RDBMS table-based modeling</a:t>
            </a:r>
            <a:endParaRPr/>
          </a:p>
        </p:txBody>
      </p:sp>
      <p:grpSp>
        <p:nvGrpSpPr>
          <p:cNvPr id="2895" name="Google Shape;2895;p2"/>
          <p:cNvGrpSpPr/>
          <p:nvPr/>
        </p:nvGrpSpPr>
        <p:grpSpPr>
          <a:xfrm>
            <a:off x="7242794" y="2196959"/>
            <a:ext cx="2222844" cy="1232045"/>
            <a:chOff x="3124200" y="1644000"/>
            <a:chExt cx="1165473" cy="972200"/>
          </a:xfrm>
        </p:grpSpPr>
        <p:sp>
          <p:nvSpPr>
            <p:cNvPr id="2896" name="Google Shape;2896;p2"/>
            <p:cNvSpPr/>
            <p:nvPr/>
          </p:nvSpPr>
          <p:spPr>
            <a:xfrm>
              <a:off x="3124200" y="2006600"/>
              <a:ext cx="1143000" cy="609600"/>
            </a:xfrm>
            <a:prstGeom prst="flowChartInternalStorag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p2"/>
            <p:cNvSpPr txBox="1"/>
            <p:nvPr/>
          </p:nvSpPr>
          <p:spPr>
            <a:xfrm>
              <a:off x="3146673" y="1644000"/>
              <a:ext cx="1143000" cy="4007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Billing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8" name="Google Shape;2898;p2"/>
          <p:cNvGrpSpPr/>
          <p:nvPr/>
        </p:nvGrpSpPr>
        <p:grpSpPr>
          <a:xfrm>
            <a:off x="7223636" y="4107012"/>
            <a:ext cx="2628900" cy="1465855"/>
            <a:chOff x="3124200" y="1732185"/>
            <a:chExt cx="1143000" cy="884015"/>
          </a:xfrm>
        </p:grpSpPr>
        <p:sp>
          <p:nvSpPr>
            <p:cNvPr id="2899" name="Google Shape;2899;p2"/>
            <p:cNvSpPr/>
            <p:nvPr/>
          </p:nvSpPr>
          <p:spPr>
            <a:xfrm>
              <a:off x="3124200" y="2006600"/>
              <a:ext cx="1143000" cy="609600"/>
            </a:xfrm>
            <a:prstGeom prst="flowChartInternalStorag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0" name="Google Shape;2900;p2"/>
            <p:cNvSpPr txBox="1"/>
            <p:nvPr/>
          </p:nvSpPr>
          <p:spPr>
            <a:xfrm>
              <a:off x="3124200" y="1732185"/>
              <a:ext cx="1143000" cy="3062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Connections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1" name="Google Shape;2901;p2"/>
          <p:cNvGrpSpPr/>
          <p:nvPr/>
        </p:nvGrpSpPr>
        <p:grpSpPr>
          <a:xfrm>
            <a:off x="2357935" y="3914514"/>
            <a:ext cx="2366341" cy="1337058"/>
            <a:chOff x="3124200" y="1689100"/>
            <a:chExt cx="1143000" cy="927100"/>
          </a:xfrm>
        </p:grpSpPr>
        <p:sp>
          <p:nvSpPr>
            <p:cNvPr id="2902" name="Google Shape;2902;p2"/>
            <p:cNvSpPr/>
            <p:nvPr/>
          </p:nvSpPr>
          <p:spPr>
            <a:xfrm>
              <a:off x="3124200" y="2006600"/>
              <a:ext cx="1143000" cy="609600"/>
            </a:xfrm>
            <a:prstGeom prst="flowChartInternalStorag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3" name="Google Shape;2903;p2"/>
            <p:cNvSpPr txBox="1"/>
            <p:nvPr/>
          </p:nvSpPr>
          <p:spPr>
            <a:xfrm>
              <a:off x="3124200" y="1689100"/>
              <a:ext cx="1143000" cy="3521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Purchases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4" name="Google Shape;2904;p2"/>
          <p:cNvGrpSpPr/>
          <p:nvPr/>
        </p:nvGrpSpPr>
        <p:grpSpPr>
          <a:xfrm>
            <a:off x="2367460" y="2244325"/>
            <a:ext cx="2366341" cy="1174889"/>
            <a:chOff x="3124200" y="1689100"/>
            <a:chExt cx="1143000" cy="927100"/>
          </a:xfrm>
        </p:grpSpPr>
        <p:sp>
          <p:nvSpPr>
            <p:cNvPr id="2905" name="Google Shape;2905;p2"/>
            <p:cNvSpPr/>
            <p:nvPr/>
          </p:nvSpPr>
          <p:spPr>
            <a:xfrm>
              <a:off x="3124200" y="2006600"/>
              <a:ext cx="1143000" cy="609600"/>
            </a:xfrm>
            <a:prstGeom prst="flowChartInternalStorage">
              <a:avLst/>
            </a:prstGeom>
            <a:solidFill>
              <a:srgbClr val="D8D8D8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p2"/>
            <p:cNvSpPr txBox="1"/>
            <p:nvPr/>
          </p:nvSpPr>
          <p:spPr>
            <a:xfrm>
              <a:off x="3124200" y="1689100"/>
              <a:ext cx="1143000" cy="4007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r>
                <a:rPr lang="en-US" sz="27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Contacts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07" name="Google Shape;2907;p2"/>
          <p:cNvCxnSpPr>
            <a:stCxn id="2908" idx="3"/>
            <a:endCxn id="2899" idx="1"/>
          </p:cNvCxnSpPr>
          <p:nvPr/>
        </p:nvCxnSpPr>
        <p:spPr>
          <a:xfrm>
            <a:off x="6898877" y="3993266"/>
            <a:ext cx="324900" cy="1074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909" name="Google Shape;2909;p2"/>
          <p:cNvCxnSpPr>
            <a:stCxn id="2908" idx="3"/>
            <a:endCxn id="2896" idx="1"/>
          </p:cNvCxnSpPr>
          <p:nvPr/>
        </p:nvCxnSpPr>
        <p:spPr>
          <a:xfrm rot="10800000" flipH="1">
            <a:off x="6898877" y="3042866"/>
            <a:ext cx="343800" cy="9504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910" name="Google Shape;2910;p2"/>
          <p:cNvCxnSpPr>
            <a:stCxn id="2908" idx="1"/>
            <a:endCxn id="2902" idx="3"/>
          </p:cNvCxnSpPr>
          <p:nvPr/>
        </p:nvCxnSpPr>
        <p:spPr>
          <a:xfrm flipH="1">
            <a:off x="4724351" y="3993266"/>
            <a:ext cx="409500" cy="818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911" name="Google Shape;2911;p2"/>
          <p:cNvCxnSpPr>
            <a:stCxn id="2908" idx="1"/>
            <a:endCxn id="2905" idx="3"/>
          </p:cNvCxnSpPr>
          <p:nvPr/>
        </p:nvCxnSpPr>
        <p:spPr>
          <a:xfrm rot="10800000">
            <a:off x="4733651" y="3032966"/>
            <a:ext cx="400200" cy="9603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2912" name="Google Shape;2912;p2"/>
          <p:cNvGrpSpPr/>
          <p:nvPr/>
        </p:nvGrpSpPr>
        <p:grpSpPr>
          <a:xfrm>
            <a:off x="5133851" y="3162037"/>
            <a:ext cx="1765026" cy="1210370"/>
            <a:chOff x="2349500" y="1579656"/>
            <a:chExt cx="1143000" cy="973044"/>
          </a:xfrm>
        </p:grpSpPr>
        <p:grpSp>
          <p:nvGrpSpPr>
            <p:cNvPr id="2913" name="Google Shape;2913;p2"/>
            <p:cNvGrpSpPr/>
            <p:nvPr/>
          </p:nvGrpSpPr>
          <p:grpSpPr>
            <a:xfrm>
              <a:off x="2349500" y="1579656"/>
              <a:ext cx="1143000" cy="973044"/>
              <a:chOff x="3124200" y="1643156"/>
              <a:chExt cx="1143000" cy="973044"/>
            </a:xfrm>
          </p:grpSpPr>
          <p:sp>
            <p:nvSpPr>
              <p:cNvPr id="2908" name="Google Shape;2908;p2"/>
              <p:cNvSpPr/>
              <p:nvPr/>
            </p:nvSpPr>
            <p:spPr>
              <a:xfrm>
                <a:off x="3124200" y="2006600"/>
                <a:ext cx="1143000" cy="609600"/>
              </a:xfrm>
              <a:prstGeom prst="flowChartInternalStorage">
                <a:avLst/>
              </a:prstGeom>
              <a:solidFill>
                <a:srgbClr val="D8D8D8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4" name="Google Shape;2914;p2"/>
              <p:cNvSpPr txBox="1"/>
              <p:nvPr/>
            </p:nvSpPr>
            <p:spPr>
              <a:xfrm>
                <a:off x="3124200" y="1643156"/>
                <a:ext cx="1143000" cy="408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rPr lang="en-US" sz="27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Customer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15" name="Google Shape;2915;p2"/>
            <p:cNvGrpSpPr/>
            <p:nvPr/>
          </p:nvGrpSpPr>
          <p:grpSpPr>
            <a:xfrm>
              <a:off x="2552700" y="2146300"/>
              <a:ext cx="838200" cy="292100"/>
              <a:chOff x="3327400" y="2209800"/>
              <a:chExt cx="838200" cy="292100"/>
            </a:xfrm>
          </p:grpSpPr>
          <p:cxnSp>
            <p:nvCxnSpPr>
              <p:cNvPr id="2916" name="Google Shape;2916;p2"/>
              <p:cNvCxnSpPr/>
              <p:nvPr/>
            </p:nvCxnSpPr>
            <p:spPr>
              <a:xfrm>
                <a:off x="3327400" y="2209800"/>
                <a:ext cx="838200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17" name="Google Shape;2917;p2"/>
              <p:cNvCxnSpPr/>
              <p:nvPr/>
            </p:nvCxnSpPr>
            <p:spPr>
              <a:xfrm>
                <a:off x="3327400" y="2362200"/>
                <a:ext cx="838200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18" name="Google Shape;2918;p2"/>
              <p:cNvCxnSpPr/>
              <p:nvPr/>
            </p:nvCxnSpPr>
            <p:spPr>
              <a:xfrm>
                <a:off x="3327400" y="2501900"/>
                <a:ext cx="838200" cy="0"/>
              </a:xfrm>
              <a:prstGeom prst="straightConnector1">
                <a:avLst/>
              </a:prstGeom>
              <a:noFill/>
              <a:ln w="57150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919" name="Google Shape;2919;p2"/>
          <p:cNvGrpSpPr/>
          <p:nvPr/>
        </p:nvGrpSpPr>
        <p:grpSpPr>
          <a:xfrm>
            <a:off x="7634756" y="2938029"/>
            <a:ext cx="1598654" cy="370170"/>
            <a:chOff x="3327400" y="2209800"/>
            <a:chExt cx="838200" cy="292100"/>
          </a:xfrm>
        </p:grpSpPr>
        <p:cxnSp>
          <p:nvCxnSpPr>
            <p:cNvPr id="2920" name="Google Shape;2920;p2"/>
            <p:cNvCxnSpPr/>
            <p:nvPr/>
          </p:nvCxnSpPr>
          <p:spPr>
            <a:xfrm>
              <a:off x="3327400" y="2209800"/>
              <a:ext cx="838200" cy="0"/>
            </a:xfrm>
            <a:prstGeom prst="straightConnector1">
              <a:avLst/>
            </a:prstGeom>
            <a:noFill/>
            <a:ln w="5715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21" name="Google Shape;2921;p2"/>
            <p:cNvCxnSpPr/>
            <p:nvPr/>
          </p:nvCxnSpPr>
          <p:spPr>
            <a:xfrm>
              <a:off x="3327400" y="2362200"/>
              <a:ext cx="838200" cy="0"/>
            </a:xfrm>
            <a:prstGeom prst="straightConnector1">
              <a:avLst/>
            </a:prstGeom>
            <a:noFill/>
            <a:ln w="5715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22" name="Google Shape;2922;p2"/>
            <p:cNvCxnSpPr/>
            <p:nvPr/>
          </p:nvCxnSpPr>
          <p:spPr>
            <a:xfrm>
              <a:off x="3327400" y="2501900"/>
              <a:ext cx="838200" cy="0"/>
            </a:xfrm>
            <a:prstGeom prst="straightConnector1">
              <a:avLst/>
            </a:prstGeom>
            <a:noFill/>
            <a:ln w="5715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923" name="Google Shape;2923;p2"/>
          <p:cNvGrpSpPr/>
          <p:nvPr/>
        </p:nvGrpSpPr>
        <p:grpSpPr>
          <a:xfrm>
            <a:off x="7684563" y="4910317"/>
            <a:ext cx="1927860" cy="484355"/>
            <a:chOff x="3327400" y="2209800"/>
            <a:chExt cx="838200" cy="292100"/>
          </a:xfrm>
        </p:grpSpPr>
        <p:cxnSp>
          <p:nvCxnSpPr>
            <p:cNvPr id="2924" name="Google Shape;2924;p2"/>
            <p:cNvCxnSpPr/>
            <p:nvPr/>
          </p:nvCxnSpPr>
          <p:spPr>
            <a:xfrm>
              <a:off x="3327400" y="2209800"/>
              <a:ext cx="838200" cy="0"/>
            </a:xfrm>
            <a:prstGeom prst="straightConnector1">
              <a:avLst/>
            </a:prstGeom>
            <a:noFill/>
            <a:ln w="5715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25" name="Google Shape;2925;p2"/>
            <p:cNvCxnSpPr/>
            <p:nvPr/>
          </p:nvCxnSpPr>
          <p:spPr>
            <a:xfrm>
              <a:off x="3327400" y="2362200"/>
              <a:ext cx="838200" cy="0"/>
            </a:xfrm>
            <a:prstGeom prst="straightConnector1">
              <a:avLst/>
            </a:prstGeom>
            <a:noFill/>
            <a:ln w="5715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26" name="Google Shape;2926;p2"/>
            <p:cNvCxnSpPr/>
            <p:nvPr/>
          </p:nvCxnSpPr>
          <p:spPr>
            <a:xfrm>
              <a:off x="3327400" y="2501900"/>
              <a:ext cx="838200" cy="0"/>
            </a:xfrm>
            <a:prstGeom prst="straightConnector1">
              <a:avLst/>
            </a:prstGeom>
            <a:noFill/>
            <a:ln w="5715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927" name="Google Shape;2927;p2"/>
          <p:cNvGrpSpPr/>
          <p:nvPr/>
        </p:nvGrpSpPr>
        <p:grpSpPr>
          <a:xfrm>
            <a:off x="2836560" y="4638735"/>
            <a:ext cx="1735316" cy="421265"/>
            <a:chOff x="3327400" y="2209800"/>
            <a:chExt cx="838200" cy="292100"/>
          </a:xfrm>
        </p:grpSpPr>
        <p:cxnSp>
          <p:nvCxnSpPr>
            <p:cNvPr id="2928" name="Google Shape;2928;p2"/>
            <p:cNvCxnSpPr/>
            <p:nvPr/>
          </p:nvCxnSpPr>
          <p:spPr>
            <a:xfrm>
              <a:off x="3327400" y="2209800"/>
              <a:ext cx="838200" cy="0"/>
            </a:xfrm>
            <a:prstGeom prst="straightConnector1">
              <a:avLst/>
            </a:prstGeom>
            <a:noFill/>
            <a:ln w="5715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29" name="Google Shape;2929;p2"/>
            <p:cNvCxnSpPr/>
            <p:nvPr/>
          </p:nvCxnSpPr>
          <p:spPr>
            <a:xfrm>
              <a:off x="3327400" y="2362200"/>
              <a:ext cx="838200" cy="0"/>
            </a:xfrm>
            <a:prstGeom prst="straightConnector1">
              <a:avLst/>
            </a:prstGeom>
            <a:noFill/>
            <a:ln w="5715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30" name="Google Shape;2930;p2"/>
            <p:cNvCxnSpPr/>
            <p:nvPr/>
          </p:nvCxnSpPr>
          <p:spPr>
            <a:xfrm>
              <a:off x="3327400" y="2501900"/>
              <a:ext cx="838200" cy="0"/>
            </a:xfrm>
            <a:prstGeom prst="straightConnector1">
              <a:avLst/>
            </a:prstGeom>
            <a:noFill/>
            <a:ln w="5715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931" name="Google Shape;2931;p2"/>
          <p:cNvGrpSpPr/>
          <p:nvPr/>
        </p:nvGrpSpPr>
        <p:grpSpPr>
          <a:xfrm>
            <a:off x="2811671" y="2898128"/>
            <a:ext cx="1735316" cy="370170"/>
            <a:chOff x="3327400" y="2209800"/>
            <a:chExt cx="838200" cy="292100"/>
          </a:xfrm>
        </p:grpSpPr>
        <p:cxnSp>
          <p:nvCxnSpPr>
            <p:cNvPr id="2932" name="Google Shape;2932;p2"/>
            <p:cNvCxnSpPr/>
            <p:nvPr/>
          </p:nvCxnSpPr>
          <p:spPr>
            <a:xfrm>
              <a:off x="3327400" y="2209800"/>
              <a:ext cx="838200" cy="0"/>
            </a:xfrm>
            <a:prstGeom prst="straightConnector1">
              <a:avLst/>
            </a:prstGeom>
            <a:noFill/>
            <a:ln w="5715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33" name="Google Shape;2933;p2"/>
            <p:cNvCxnSpPr/>
            <p:nvPr/>
          </p:nvCxnSpPr>
          <p:spPr>
            <a:xfrm>
              <a:off x="3327400" y="2362200"/>
              <a:ext cx="838200" cy="0"/>
            </a:xfrm>
            <a:prstGeom prst="straightConnector1">
              <a:avLst/>
            </a:prstGeom>
            <a:noFill/>
            <a:ln w="5715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34" name="Google Shape;2934;p2"/>
            <p:cNvCxnSpPr/>
            <p:nvPr/>
          </p:nvCxnSpPr>
          <p:spPr>
            <a:xfrm>
              <a:off x="3327400" y="2501900"/>
              <a:ext cx="838200" cy="0"/>
            </a:xfrm>
            <a:prstGeom prst="straightConnector1">
              <a:avLst/>
            </a:prstGeom>
            <a:noFill/>
            <a:ln w="57150" cap="flat" cmpd="sng">
              <a:solidFill>
                <a:srgbClr val="7F7F7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5" name="Google Shape;3345;p25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/>
              <a:t>RDBMS tables to Collections mapping </a:t>
            </a:r>
            <a:r>
              <a:rPr lang="en-US" b="0"/>
              <a:t>| eCommerce example</a:t>
            </a:r>
            <a:endParaRPr b="0"/>
          </a:p>
        </p:txBody>
      </p:sp>
      <p:graphicFrame>
        <p:nvGraphicFramePr>
          <p:cNvPr id="3346" name="Google Shape;3346;p25"/>
          <p:cNvGraphicFramePr/>
          <p:nvPr/>
        </p:nvGraphicFramePr>
        <p:xfrm>
          <a:off x="1994996" y="1431063"/>
          <a:ext cx="1875200" cy="871660"/>
        </p:xfrm>
        <a:graphic>
          <a:graphicData uri="http://schemas.openxmlformats.org/drawingml/2006/table">
            <a:tbl>
              <a:tblPr>
                <a:noFill/>
                <a:tableStyleId>{79E010BB-40F9-40CD-8EBB-24EFE286B66A}</a:tableStyleId>
              </a:tblPr>
              <a:tblGrid>
                <a:gridCol w="94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9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Orders</a:t>
                      </a:r>
                      <a:endParaRPr sz="11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0" marR="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id</a:t>
                      </a:r>
                      <a:endParaRPr sz="1300" u="none" strike="noStrike" cap="none"/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777777"/>
                          </a:solidFill>
                        </a:rPr>
                        <a:t>200</a:t>
                      </a:r>
                      <a:endParaRPr sz="1300" u="none" strike="noStrike" cap="none"/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customer</a:t>
                      </a:r>
                      <a:endParaRPr sz="1300" u="none" strike="noStrike" cap="none"/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777777"/>
                          </a:solidFill>
                        </a:rPr>
                        <a:t>40</a:t>
                      </a:r>
                      <a:endParaRPr sz="1300" u="none" strike="noStrike" cap="none"/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status</a:t>
                      </a:r>
                      <a:endParaRPr sz="1300" u="none" strike="noStrike" cap="none"/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777777"/>
                          </a:solidFill>
                        </a:rPr>
                        <a:t>Paid</a:t>
                      </a:r>
                      <a:endParaRPr sz="1300" u="none" strike="noStrike" cap="none"/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347" name="Google Shape;3347;p25"/>
          <p:cNvGraphicFramePr/>
          <p:nvPr/>
        </p:nvGraphicFramePr>
        <p:xfrm>
          <a:off x="508796" y="2767150"/>
          <a:ext cx="2787950" cy="1688420"/>
        </p:xfrm>
        <a:graphic>
          <a:graphicData uri="http://schemas.openxmlformats.org/drawingml/2006/table">
            <a:tbl>
              <a:tblPr>
                <a:noFill/>
                <a:tableStyleId>{79E010BB-40F9-40CD-8EBB-24EFE286B66A}</a:tableStyleId>
              </a:tblPr>
              <a:tblGrid>
                <a:gridCol w="84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12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Customers</a:t>
                      </a:r>
                      <a:endParaRPr sz="11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0" marR="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id</a:t>
                      </a:r>
                      <a:endParaRPr sz="1300" u="none" strike="noStrike" cap="none"/>
                    </a:p>
                  </a:txBody>
                  <a:tcPr marL="91425" marR="0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777777"/>
                          </a:solidFill>
                        </a:rPr>
                        <a:t>40</a:t>
                      </a:r>
                      <a:endParaRPr sz="1300" u="none" strike="noStrike" cap="none"/>
                    </a:p>
                  </a:txBody>
                  <a:tcPr marL="0" marR="0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name</a:t>
                      </a:r>
                      <a:endParaRPr sz="1300" u="none" strike="noStrike" cap="none"/>
                    </a:p>
                  </a:txBody>
                  <a:tcPr marL="91425" marR="0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777777"/>
                          </a:solidFill>
                        </a:rPr>
                        <a:t>Jane Smith</a:t>
                      </a:r>
                      <a:endParaRPr sz="1300" u="none" strike="noStrike" cap="none"/>
                    </a:p>
                  </a:txBody>
                  <a:tcPr marL="0" marR="0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1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email</a:t>
                      </a:r>
                      <a:endParaRPr sz="1300" u="none" strike="noStrike" cap="none"/>
                    </a:p>
                  </a:txBody>
                  <a:tcPr marL="91425" marR="0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777777"/>
                          </a:solidFill>
                        </a:rPr>
                        <a:t>jane@couchbase.com</a:t>
                      </a:r>
                      <a:endParaRPr sz="1300" u="none" strike="noStrike" cap="none"/>
                    </a:p>
                  </a:txBody>
                  <a:tcPr marL="0" marR="0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address</a:t>
                      </a:r>
                      <a:endParaRPr sz="11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0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777777"/>
                          </a:solidFill>
                        </a:rPr>
                        <a:t>11-21 Paul Street</a:t>
                      </a:r>
                      <a:endParaRPr sz="1100" b="1" u="none" strike="noStrike" cap="none">
                        <a:solidFill>
                          <a:srgbClr val="777777"/>
                        </a:solidFill>
                      </a:endParaRPr>
                    </a:p>
                  </a:txBody>
                  <a:tcPr marL="0" marR="0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city</a:t>
                      </a:r>
                      <a:endParaRPr sz="11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0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777777"/>
                          </a:solidFill>
                        </a:rPr>
                        <a:t>London</a:t>
                      </a:r>
                      <a:endParaRPr sz="1100" b="1" u="none" strike="noStrike" cap="none">
                        <a:solidFill>
                          <a:srgbClr val="777777"/>
                        </a:solidFill>
                      </a:endParaRPr>
                    </a:p>
                  </a:txBody>
                  <a:tcPr marL="0" marR="0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postcode</a:t>
                      </a:r>
                      <a:endParaRPr sz="11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0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777777"/>
                          </a:solidFill>
                        </a:rPr>
                        <a:t>EC2Q 4JU</a:t>
                      </a:r>
                      <a:endParaRPr sz="1100" b="1" u="none" strike="noStrike" cap="none">
                        <a:solidFill>
                          <a:srgbClr val="777777"/>
                        </a:solidFill>
                      </a:endParaRPr>
                    </a:p>
                  </a:txBody>
                  <a:tcPr marL="0" marR="0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20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telephone</a:t>
                      </a:r>
                      <a:endParaRPr sz="11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0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777777"/>
                          </a:solidFill>
                        </a:rPr>
                        <a:t>44-20-3837-9130</a:t>
                      </a:r>
                      <a:endParaRPr sz="1100" b="1" u="none" strike="noStrike" cap="none">
                        <a:solidFill>
                          <a:srgbClr val="777777"/>
                        </a:solidFill>
                      </a:endParaRPr>
                    </a:p>
                  </a:txBody>
                  <a:tcPr marL="0" marR="0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348" name="Google Shape;3348;p25"/>
          <p:cNvGraphicFramePr/>
          <p:nvPr/>
        </p:nvGraphicFramePr>
        <p:xfrm>
          <a:off x="3598896" y="3306550"/>
          <a:ext cx="1644450" cy="1075850"/>
        </p:xfrm>
        <a:graphic>
          <a:graphicData uri="http://schemas.openxmlformats.org/drawingml/2006/table">
            <a:tbl>
              <a:tblPr>
                <a:noFill/>
                <a:tableStyleId>{79E010BB-40F9-40CD-8EBB-24EFE286B66A}</a:tableStyleId>
              </a:tblPr>
              <a:tblGrid>
                <a:gridCol w="822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430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Orders Details</a:t>
                      </a:r>
                      <a:endParaRPr sz="11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0" marR="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id</a:t>
                      </a:r>
                      <a:endParaRPr sz="1300" u="none" strike="noStrike" cap="none"/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777777"/>
                          </a:solidFill>
                        </a:rPr>
                        <a:t>3000</a:t>
                      </a:r>
                      <a:endParaRPr sz="1300" u="none" strike="noStrike" cap="none"/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order</a:t>
                      </a:r>
                      <a:endParaRPr sz="1300" u="none" strike="noStrike" cap="none"/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777777"/>
                          </a:solidFill>
                        </a:rPr>
                        <a:t>200</a:t>
                      </a:r>
                      <a:endParaRPr sz="1300" u="none" strike="noStrike" cap="none"/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item</a:t>
                      </a:r>
                      <a:endParaRPr sz="1300" u="none" strike="noStrike" cap="none"/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777777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quantity</a:t>
                      </a:r>
                      <a:endParaRPr sz="11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777777"/>
                          </a:solidFill>
                        </a:rPr>
                        <a:t>3</a:t>
                      </a:r>
                      <a:endParaRPr sz="1100" b="1" u="none" strike="noStrike" cap="none">
                        <a:solidFill>
                          <a:srgbClr val="777777"/>
                        </a:solidFill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349" name="Google Shape;3349;p25"/>
          <p:cNvGraphicFramePr/>
          <p:nvPr/>
        </p:nvGraphicFramePr>
        <p:xfrm>
          <a:off x="1433496" y="4936225"/>
          <a:ext cx="3009250" cy="1127790"/>
        </p:xfrm>
        <a:graphic>
          <a:graphicData uri="http://schemas.openxmlformats.org/drawingml/2006/table">
            <a:tbl>
              <a:tblPr>
                <a:noFill/>
                <a:tableStyleId>{79E010BB-40F9-40CD-8EBB-24EFE286B66A}</a:tableStyleId>
              </a:tblPr>
              <a:tblGrid>
                <a:gridCol w="101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557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Products</a:t>
                      </a:r>
                      <a:endParaRPr sz="11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0" marR="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id</a:t>
                      </a:r>
                      <a:endParaRPr sz="1300" u="none" strike="noStrike" cap="none"/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777777"/>
                          </a:solidFill>
                        </a:rPr>
                        <a:t>1</a:t>
                      </a:r>
                      <a:endParaRPr sz="1300" u="none" strike="noStrike" cap="none"/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name</a:t>
                      </a:r>
                      <a:endParaRPr sz="1300" u="none" strike="noStrike" cap="none"/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777777"/>
                          </a:solidFill>
                        </a:rPr>
                        <a:t>T-shirt</a:t>
                      </a:r>
                      <a:endParaRPr sz="1300" u="none" strike="noStrike" cap="none"/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300" u="none" strike="noStrike" cap="none"/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777777"/>
                          </a:solidFill>
                        </a:rPr>
                        <a:t>Red Couchbase T-shirt</a:t>
                      </a:r>
                      <a:endParaRPr sz="1300" u="none" strike="noStrike" cap="none"/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chemeClr val="lt1"/>
                          </a:solidFill>
                        </a:rPr>
                        <a:t>image</a:t>
                      </a:r>
                      <a:endParaRPr sz="11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21925" marR="121925" marT="18275" marB="182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b="1" u="none" strike="noStrike" cap="none">
                          <a:solidFill>
                            <a:srgbClr val="777777"/>
                          </a:solidFill>
                        </a:rPr>
                        <a:t>tshirt_red.jpg</a:t>
                      </a:r>
                      <a:endParaRPr sz="1100" b="1" u="none" strike="noStrike" cap="none">
                        <a:solidFill>
                          <a:srgbClr val="777777"/>
                        </a:solidFill>
                      </a:endParaRPr>
                    </a:p>
                  </a:txBody>
                  <a:tcPr marL="121925" marR="121925" marT="18275" marB="18275" anchor="ctr">
                    <a:lnL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350" name="Google Shape;3350;p25"/>
          <p:cNvSpPr/>
          <p:nvPr/>
        </p:nvSpPr>
        <p:spPr>
          <a:xfrm>
            <a:off x="4339663" y="3297300"/>
            <a:ext cx="1629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1" name="Google Shape;3351;p25"/>
          <p:cNvSpPr/>
          <p:nvPr/>
        </p:nvSpPr>
        <p:spPr>
          <a:xfrm>
            <a:off x="6267950" y="1268800"/>
            <a:ext cx="5322900" cy="5161200"/>
          </a:xfrm>
          <a:prstGeom prst="roundRect">
            <a:avLst>
              <a:gd name="adj" fmla="val 29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2" name="Google Shape;3352;p25"/>
          <p:cNvSpPr/>
          <p:nvPr/>
        </p:nvSpPr>
        <p:spPr>
          <a:xfrm>
            <a:off x="2695700" y="2034063"/>
            <a:ext cx="1629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3" name="Google Shape;3353;p25"/>
          <p:cNvSpPr/>
          <p:nvPr/>
        </p:nvSpPr>
        <p:spPr>
          <a:xfrm>
            <a:off x="1898300" y="2756250"/>
            <a:ext cx="1629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4" name="Google Shape;3354;p25"/>
          <p:cNvSpPr/>
          <p:nvPr/>
        </p:nvSpPr>
        <p:spPr>
          <a:xfrm>
            <a:off x="4339675" y="4126363"/>
            <a:ext cx="1629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5" name="Google Shape;3355;p25"/>
          <p:cNvSpPr/>
          <p:nvPr/>
        </p:nvSpPr>
        <p:spPr>
          <a:xfrm>
            <a:off x="3542450" y="4948400"/>
            <a:ext cx="1629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6" name="Google Shape;3356;p25"/>
          <p:cNvSpPr/>
          <p:nvPr/>
        </p:nvSpPr>
        <p:spPr>
          <a:xfrm>
            <a:off x="6468066" y="4374395"/>
            <a:ext cx="4812900" cy="1899300"/>
          </a:xfrm>
          <a:prstGeom prst="roundRect">
            <a:avLst>
              <a:gd name="adj" fmla="val 8401"/>
            </a:avLst>
          </a:prstGeom>
          <a:noFill/>
          <a:ln w="9525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EB49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57" name="Google Shape;3357;p25"/>
          <p:cNvCxnSpPr>
            <a:stCxn id="3352" idx="2"/>
            <a:endCxn id="3353" idx="0"/>
          </p:cNvCxnSpPr>
          <p:nvPr/>
        </p:nvCxnSpPr>
        <p:spPr>
          <a:xfrm flipH="1">
            <a:off x="1979750" y="2259363"/>
            <a:ext cx="797400" cy="49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58" name="Google Shape;3358;p25"/>
          <p:cNvCxnSpPr>
            <a:stCxn id="3350" idx="0"/>
            <a:endCxn id="3359" idx="2"/>
          </p:cNvCxnSpPr>
          <p:nvPr/>
        </p:nvCxnSpPr>
        <p:spPr>
          <a:xfrm rot="10800000">
            <a:off x="3081913" y="2259300"/>
            <a:ext cx="1339200" cy="103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60" name="Google Shape;3360;p25"/>
          <p:cNvCxnSpPr>
            <a:stCxn id="3354" idx="2"/>
            <a:endCxn id="3355" idx="0"/>
          </p:cNvCxnSpPr>
          <p:nvPr/>
        </p:nvCxnSpPr>
        <p:spPr>
          <a:xfrm flipH="1">
            <a:off x="3624025" y="4351663"/>
            <a:ext cx="797100" cy="59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59" name="Google Shape;3359;p25"/>
          <p:cNvSpPr/>
          <p:nvPr/>
        </p:nvSpPr>
        <p:spPr>
          <a:xfrm>
            <a:off x="3000500" y="2034063"/>
            <a:ext cx="162900" cy="2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1" name="Google Shape;3361;p25"/>
          <p:cNvSpPr txBox="1"/>
          <p:nvPr/>
        </p:nvSpPr>
        <p:spPr>
          <a:xfrm>
            <a:off x="6306096" y="1249700"/>
            <a:ext cx="300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Bucket: ecommerce | Scope:_default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62" name="Google Shape;3362;p25"/>
          <p:cNvGrpSpPr/>
          <p:nvPr/>
        </p:nvGrpSpPr>
        <p:grpSpPr>
          <a:xfrm>
            <a:off x="6467905" y="2767959"/>
            <a:ext cx="4812680" cy="1476363"/>
            <a:chOff x="4851050" y="1237800"/>
            <a:chExt cx="3609600" cy="1107300"/>
          </a:xfrm>
        </p:grpSpPr>
        <p:sp>
          <p:nvSpPr>
            <p:cNvPr id="3363" name="Google Shape;3363;p25"/>
            <p:cNvSpPr/>
            <p:nvPr/>
          </p:nvSpPr>
          <p:spPr>
            <a:xfrm>
              <a:off x="4851050" y="1237800"/>
              <a:ext cx="3609600" cy="1107300"/>
            </a:xfrm>
            <a:prstGeom prst="roundRect">
              <a:avLst>
                <a:gd name="adj" fmla="val 8401"/>
              </a:avLst>
            </a:prstGeom>
            <a:noFill/>
            <a:ln w="9525" cap="flat" cmpd="sng">
              <a:solidFill>
                <a:schemeClr val="accent3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p25"/>
            <p:cNvSpPr/>
            <p:nvPr/>
          </p:nvSpPr>
          <p:spPr>
            <a:xfrm>
              <a:off x="5771888" y="1323656"/>
              <a:ext cx="2503500" cy="94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{</a:t>
              </a: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"name": "Jane Smith",</a:t>
              </a: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"email": "jane@couchbase.com",</a:t>
              </a: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"address": "11-21 Paul Street",</a:t>
              </a: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"city": "London",</a:t>
              </a: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"postCode": "EC2A 4JU",</a:t>
              </a: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"telephone": "44-20-3837-9130"</a:t>
              </a: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p25"/>
            <p:cNvSpPr/>
            <p:nvPr/>
          </p:nvSpPr>
          <p:spPr>
            <a:xfrm>
              <a:off x="7667943" y="1359224"/>
              <a:ext cx="664800" cy="164700"/>
            </a:xfrm>
            <a:prstGeom prst="rect">
              <a:avLst/>
            </a:prstGeom>
            <a:solidFill>
              <a:srgbClr val="F3F3F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900" b="0" i="0" u="none" strike="noStrike" cap="none">
                  <a:solidFill>
                    <a:srgbClr val="000000"/>
                  </a:solidFill>
                  <a:latin typeface="Source Code Pro"/>
                  <a:ea typeface="Source Code Pro"/>
                  <a:cs typeface="Source Code Pro"/>
                  <a:sym typeface="Source Code Pro"/>
                </a:rPr>
                <a:t>DocID:40</a:t>
              </a:r>
              <a:endParaRPr sz="9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366" name="Google Shape;3366;p25"/>
            <p:cNvSpPr txBox="1"/>
            <p:nvPr/>
          </p:nvSpPr>
          <p:spPr>
            <a:xfrm>
              <a:off x="4851050" y="1632800"/>
              <a:ext cx="9711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rgbClr val="FC9C0C"/>
                  </a:solidFill>
                  <a:latin typeface="Arial"/>
                  <a:ea typeface="Arial"/>
                  <a:cs typeface="Arial"/>
                  <a:sym typeface="Arial"/>
                </a:rPr>
                <a:t>Collection</a:t>
              </a:r>
              <a:r>
                <a:rPr lang="en-US" sz="1200" b="1" i="0" u="none" strike="noStrike" cap="none">
                  <a:solidFill>
                    <a:srgbClr val="FC9C0C"/>
                  </a:solidFill>
                  <a:latin typeface="Arial"/>
                  <a:ea typeface="Arial"/>
                  <a:cs typeface="Arial"/>
                  <a:sym typeface="Arial"/>
                </a:rPr>
                <a:t>: ‘Customers’</a:t>
              </a:r>
              <a:endParaRPr sz="1200" b="1" i="1" u="none" strike="noStrike" cap="none">
                <a:solidFill>
                  <a:srgbClr val="FC9C0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7" name="Google Shape;3367;p25"/>
          <p:cNvGrpSpPr/>
          <p:nvPr/>
        </p:nvGrpSpPr>
        <p:grpSpPr>
          <a:xfrm>
            <a:off x="6467771" y="1605717"/>
            <a:ext cx="4812813" cy="1038374"/>
            <a:chOff x="4850950" y="2423548"/>
            <a:chExt cx="3609700" cy="778800"/>
          </a:xfrm>
        </p:grpSpPr>
        <p:sp>
          <p:nvSpPr>
            <p:cNvPr id="3368" name="Google Shape;3368;p25"/>
            <p:cNvSpPr/>
            <p:nvPr/>
          </p:nvSpPr>
          <p:spPr>
            <a:xfrm>
              <a:off x="4851050" y="2423548"/>
              <a:ext cx="3609600" cy="778800"/>
            </a:xfrm>
            <a:prstGeom prst="roundRect">
              <a:avLst>
                <a:gd name="adj" fmla="val 8401"/>
              </a:avLst>
            </a:prstGeom>
            <a:noFill/>
            <a:ln w="9525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p25"/>
            <p:cNvSpPr/>
            <p:nvPr/>
          </p:nvSpPr>
          <p:spPr>
            <a:xfrm>
              <a:off x="5771888" y="2484731"/>
              <a:ext cx="2503500" cy="642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{</a:t>
              </a: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"name": "T-shirt",</a:t>
              </a: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"description": "Red Couchbase T-shirt",</a:t>
              </a: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"image": "tshirt_red.jpg"</a:t>
              </a: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  <a:endParaRPr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0" name="Google Shape;3370;p25"/>
            <p:cNvSpPr txBox="1"/>
            <p:nvPr/>
          </p:nvSpPr>
          <p:spPr>
            <a:xfrm>
              <a:off x="4850950" y="2632950"/>
              <a:ext cx="9711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rgbClr val="00ACE0"/>
                  </a:solidFill>
                  <a:latin typeface="Arial"/>
                  <a:ea typeface="Arial"/>
                  <a:cs typeface="Arial"/>
                  <a:sym typeface="Arial"/>
                </a:rPr>
                <a:t>Collection</a:t>
              </a:r>
              <a:r>
                <a:rPr lang="en-US" sz="1200" b="1" i="0" u="none" strike="noStrike" cap="none">
                  <a:solidFill>
                    <a:srgbClr val="00ACE0"/>
                  </a:solidFill>
                  <a:latin typeface="Arial"/>
                  <a:ea typeface="Arial"/>
                  <a:cs typeface="Arial"/>
                  <a:sym typeface="Arial"/>
                </a:rPr>
                <a:t>: ‘Products’</a:t>
              </a:r>
              <a:endParaRPr sz="1200" b="1" i="1" u="none" strike="noStrike" cap="none">
                <a:solidFill>
                  <a:srgbClr val="00ACE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1" name="Google Shape;3371;p25"/>
          <p:cNvSpPr/>
          <p:nvPr/>
        </p:nvSpPr>
        <p:spPr>
          <a:xfrm>
            <a:off x="10223923" y="1739079"/>
            <a:ext cx="886500" cy="219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DocID:1</a:t>
            </a:r>
            <a:endParaRPr sz="9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72" name="Google Shape;3372;p25"/>
          <p:cNvSpPr/>
          <p:nvPr/>
        </p:nvSpPr>
        <p:spPr>
          <a:xfrm>
            <a:off x="7695850" y="4455975"/>
            <a:ext cx="3338100" cy="174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"customer": {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"id": 40,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"name": "Jane smith",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"email": "jane@couchbase.com"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}, 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"status":"Paid",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"orderDetails": [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{ "productId" : 1, "name": "T-shirt","quantity": 3}, 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]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3" name="Google Shape;3373;p25"/>
          <p:cNvSpPr txBox="1"/>
          <p:nvPr/>
        </p:nvSpPr>
        <p:spPr>
          <a:xfrm>
            <a:off x="6467933" y="5072767"/>
            <a:ext cx="12948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EB4971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en-US" sz="1200" b="1" i="0" u="none" strike="noStrike" cap="none">
                <a:solidFill>
                  <a:srgbClr val="EB4971"/>
                </a:solidFill>
                <a:latin typeface="Arial"/>
                <a:ea typeface="Arial"/>
                <a:cs typeface="Arial"/>
                <a:sym typeface="Arial"/>
              </a:rPr>
              <a:t>: ‘Orders’</a:t>
            </a:r>
            <a:endParaRPr sz="1200" b="1" i="1" u="none" strike="noStrike" cap="none">
              <a:solidFill>
                <a:srgbClr val="EB49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4" name="Google Shape;3374;p25"/>
          <p:cNvSpPr/>
          <p:nvPr/>
        </p:nvSpPr>
        <p:spPr>
          <a:xfrm>
            <a:off x="10223923" y="4526442"/>
            <a:ext cx="886500" cy="219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DocID:200</a:t>
            </a:r>
            <a:endParaRPr sz="9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75" name="Google Shape;3375;p25"/>
          <p:cNvSpPr/>
          <p:nvPr/>
        </p:nvSpPr>
        <p:spPr>
          <a:xfrm>
            <a:off x="11633433" y="6635300"/>
            <a:ext cx="558300" cy="22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6" name="Google Shape;3376;p25"/>
          <p:cNvSpPr/>
          <p:nvPr/>
        </p:nvSpPr>
        <p:spPr>
          <a:xfrm>
            <a:off x="7838000" y="4790267"/>
            <a:ext cx="712500" cy="146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77" name="Google Shape;3377;p25"/>
          <p:cNvCxnSpPr>
            <a:stCxn id="3376" idx="3"/>
            <a:endCxn id="3365" idx="3"/>
          </p:cNvCxnSpPr>
          <p:nvPr/>
        </p:nvCxnSpPr>
        <p:spPr>
          <a:xfrm rot="10800000" flipH="1">
            <a:off x="8550500" y="3039617"/>
            <a:ext cx="2559600" cy="1823700"/>
          </a:xfrm>
          <a:prstGeom prst="bentConnector3">
            <a:avLst>
              <a:gd name="adj1" fmla="val 111138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78" name="Google Shape;3378;p25"/>
          <p:cNvSpPr/>
          <p:nvPr/>
        </p:nvSpPr>
        <p:spPr>
          <a:xfrm>
            <a:off x="8041200" y="5704667"/>
            <a:ext cx="886500" cy="146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79" name="Google Shape;3379;p25"/>
          <p:cNvCxnSpPr>
            <a:stCxn id="3378" idx="3"/>
            <a:endCxn id="3371" idx="3"/>
          </p:cNvCxnSpPr>
          <p:nvPr/>
        </p:nvCxnSpPr>
        <p:spPr>
          <a:xfrm rot="10800000" flipH="1">
            <a:off x="8927700" y="1848917"/>
            <a:ext cx="2182800" cy="3928800"/>
          </a:xfrm>
          <a:prstGeom prst="bentConnector3">
            <a:avLst>
              <a:gd name="adj1" fmla="val 118325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p26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Making Trade-offs</a:t>
            </a:r>
            <a:endParaRPr/>
          </a:p>
        </p:txBody>
      </p:sp>
      <p:sp>
        <p:nvSpPr>
          <p:cNvPr id="3385" name="Google Shape;3385;p26"/>
          <p:cNvSpPr txBox="1"/>
          <p:nvPr/>
        </p:nvSpPr>
        <p:spPr>
          <a:xfrm>
            <a:off x="459650" y="3437425"/>
            <a:ext cx="2589300" cy="2780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640075" rIns="68575" bIns="342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ACE0"/>
              </a:buClr>
              <a:buSzPts val="900"/>
              <a:buFont typeface="Arial"/>
              <a:buChar char="•"/>
            </a:pPr>
            <a:r>
              <a:rPr lang="en-US"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Impact on disk space</a:t>
            </a:r>
            <a:endParaRPr sz="13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ACE0"/>
              </a:buClr>
              <a:buSzPts val="900"/>
              <a:buFont typeface="Arial"/>
              <a:buChar char="•"/>
            </a:pPr>
            <a:r>
              <a:rPr lang="en-US"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Impact on time to transfer across the network</a:t>
            </a:r>
            <a:endParaRPr sz="13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ACE0"/>
              </a:buClr>
              <a:buSzPts val="900"/>
              <a:buFont typeface="Arial"/>
              <a:buChar char="•"/>
            </a:pPr>
            <a:r>
              <a:rPr lang="en-US"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Impact on time to serialize/deserialize</a:t>
            </a:r>
            <a:endParaRPr sz="13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ACE0"/>
              </a:buClr>
              <a:buSzPts val="900"/>
              <a:buFont typeface="Arial"/>
              <a:buChar char="•"/>
            </a:pPr>
            <a:r>
              <a:rPr lang="en-US"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Impact on queries (e.g. JOIN slower than lookups) </a:t>
            </a:r>
            <a:endParaRPr sz="13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6" name="Google Shape;3386;p26"/>
          <p:cNvSpPr txBox="1">
            <a:spLocks noGrp="1"/>
          </p:cNvSpPr>
          <p:nvPr>
            <p:ph type="body" idx="1"/>
          </p:nvPr>
        </p:nvSpPr>
        <p:spPr>
          <a:xfrm>
            <a:off x="459644" y="3491409"/>
            <a:ext cx="2589300" cy="628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2286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900" b="1">
                <a:solidFill>
                  <a:schemeClr val="lt1"/>
                </a:solidFill>
              </a:rPr>
              <a:t>Document Size</a:t>
            </a:r>
            <a:endParaRPr sz="1900" b="1">
              <a:solidFill>
                <a:schemeClr val="lt1"/>
              </a:solidFill>
            </a:endParaRPr>
          </a:p>
        </p:txBody>
      </p:sp>
      <p:sp>
        <p:nvSpPr>
          <p:cNvPr id="3387" name="Google Shape;3387;p26"/>
          <p:cNvSpPr txBox="1"/>
          <p:nvPr/>
        </p:nvSpPr>
        <p:spPr>
          <a:xfrm>
            <a:off x="3355250" y="3437425"/>
            <a:ext cx="2589300" cy="2780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640075" rIns="155425" bIns="342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ACE0"/>
              </a:buClr>
              <a:buSzPts val="900"/>
              <a:buFont typeface="Arial"/>
              <a:buChar char="•"/>
            </a:pPr>
            <a:r>
              <a:rPr lang="en-US"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Transactions provide ACID guarantees across multiple documents</a:t>
            </a:r>
            <a:endParaRPr sz="13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ACE0"/>
              </a:buClr>
              <a:buSzPts val="900"/>
              <a:buFont typeface="Arial"/>
              <a:buChar char="•"/>
            </a:pPr>
            <a:r>
              <a:rPr lang="en-US"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Transactions are slower than atomic KV operations at the document level</a:t>
            </a:r>
            <a:endParaRPr sz="13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8" name="Google Shape;3388;p26"/>
          <p:cNvSpPr txBox="1"/>
          <p:nvPr/>
        </p:nvSpPr>
        <p:spPr>
          <a:xfrm>
            <a:off x="6250850" y="3437425"/>
            <a:ext cx="2589300" cy="2780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640075" rIns="68575" bIns="342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ACE0"/>
              </a:buClr>
              <a:buSzPts val="900"/>
              <a:buFont typeface="Arial"/>
              <a:buChar char="•"/>
            </a:pPr>
            <a:r>
              <a:rPr lang="en-US"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Simple data models are easier to maintain</a:t>
            </a:r>
            <a:endParaRPr sz="13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ACE0"/>
              </a:buClr>
              <a:buSzPts val="900"/>
              <a:buFont typeface="Arial"/>
              <a:buChar char="•"/>
            </a:pPr>
            <a:r>
              <a:rPr lang="en-US"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Complex data models lead to complex (and slower) queries and indexes</a:t>
            </a:r>
            <a:endParaRPr sz="13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ACE0"/>
              </a:buClr>
              <a:buSzPts val="900"/>
              <a:buFont typeface="Arial"/>
              <a:buChar char="•"/>
            </a:pPr>
            <a:r>
              <a:rPr lang="en-US"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Smaller collections increase indexing performances</a:t>
            </a:r>
            <a:endParaRPr sz="13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9" name="Google Shape;3389;p26"/>
          <p:cNvSpPr txBox="1">
            <a:spLocks noGrp="1"/>
          </p:cNvSpPr>
          <p:nvPr>
            <p:ph type="body" idx="2"/>
          </p:nvPr>
        </p:nvSpPr>
        <p:spPr>
          <a:xfrm>
            <a:off x="6250844" y="3491409"/>
            <a:ext cx="2589300" cy="628500"/>
          </a:xfrm>
          <a:prstGeom prst="rect">
            <a:avLst/>
          </a:prstGeom>
          <a:solidFill>
            <a:srgbClr val="F06252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2286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900" b="1">
                <a:solidFill>
                  <a:schemeClr val="lt1"/>
                </a:solidFill>
              </a:rPr>
              <a:t>Complexity</a:t>
            </a:r>
            <a:endParaRPr sz="1900" b="1">
              <a:solidFill>
                <a:schemeClr val="lt1"/>
              </a:solidFill>
            </a:endParaRPr>
          </a:p>
        </p:txBody>
      </p:sp>
      <p:sp>
        <p:nvSpPr>
          <p:cNvPr id="3390" name="Google Shape;3390;p26"/>
          <p:cNvSpPr txBox="1">
            <a:spLocks noGrp="1"/>
          </p:cNvSpPr>
          <p:nvPr>
            <p:ph type="body" idx="1"/>
          </p:nvPr>
        </p:nvSpPr>
        <p:spPr>
          <a:xfrm>
            <a:off x="3355244" y="3491409"/>
            <a:ext cx="2589300" cy="628500"/>
          </a:xfrm>
          <a:prstGeom prst="rect">
            <a:avLst/>
          </a:prstGeom>
          <a:solidFill>
            <a:srgbClr val="F4733E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2286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Atomicity</a:t>
            </a:r>
            <a:endParaRPr sz="1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1" name="Google Shape;3391;p26"/>
          <p:cNvSpPr txBox="1"/>
          <p:nvPr/>
        </p:nvSpPr>
        <p:spPr>
          <a:xfrm>
            <a:off x="9146450" y="3437425"/>
            <a:ext cx="2589300" cy="2780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68575" tIns="640075" rIns="68575" bIns="3427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ACE0"/>
              </a:buClr>
              <a:buSzPts val="900"/>
              <a:buFont typeface="Arial"/>
              <a:buChar char="•"/>
            </a:pPr>
            <a:r>
              <a:rPr lang="en-US"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Performance depends on documents size, complexity of the queries and resources available - compute, storage and network</a:t>
            </a:r>
            <a:endParaRPr sz="13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>
                <a:srgbClr val="00ACE0"/>
              </a:buClr>
              <a:buSzPts val="900"/>
              <a:buFont typeface="Arial"/>
              <a:buChar char="•"/>
            </a:pPr>
            <a:r>
              <a:rPr lang="en-US" sz="13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Optimize data model for the most used queries </a:t>
            </a:r>
            <a:endParaRPr sz="13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2" name="Google Shape;3392;p26"/>
          <p:cNvSpPr txBox="1">
            <a:spLocks noGrp="1"/>
          </p:cNvSpPr>
          <p:nvPr>
            <p:ph type="body" idx="2"/>
          </p:nvPr>
        </p:nvSpPr>
        <p:spPr>
          <a:xfrm>
            <a:off x="9146444" y="3491409"/>
            <a:ext cx="2589300" cy="628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2286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Speed</a:t>
            </a:r>
            <a:endParaRPr sz="1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3" name="Google Shape;3393;p26"/>
          <p:cNvSpPr txBox="1"/>
          <p:nvPr/>
        </p:nvSpPr>
        <p:spPr>
          <a:xfrm>
            <a:off x="398472" y="1066125"/>
            <a:ext cx="108336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Data Modelling trade-offs are necessary when dealing with Distributed Systems</a:t>
            </a:r>
            <a:endParaRPr sz="16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4" name="Google Shape;339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581" y="1794550"/>
            <a:ext cx="2587752" cy="171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5" name="Google Shape;3395;p26"/>
          <p:cNvPicPr preferRelativeResize="0"/>
          <p:nvPr/>
        </p:nvPicPr>
        <p:blipFill rotWithShape="1">
          <a:blip r:embed="rId4">
            <a:alphaModFix/>
          </a:blip>
          <a:srcRect l="22636" r="1478"/>
          <a:stretch/>
        </p:blipFill>
        <p:spPr>
          <a:xfrm>
            <a:off x="6251625" y="1794550"/>
            <a:ext cx="2587750" cy="171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6" name="Google Shape;3396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6458" y="1794588"/>
            <a:ext cx="2587752" cy="171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7" name="Google Shape;3397;p26"/>
          <p:cNvPicPr preferRelativeResize="0"/>
          <p:nvPr/>
        </p:nvPicPr>
        <p:blipFill rotWithShape="1">
          <a:blip r:embed="rId6">
            <a:alphaModFix/>
          </a:blip>
          <a:srcRect b="7533"/>
          <a:stretch/>
        </p:blipFill>
        <p:spPr>
          <a:xfrm>
            <a:off x="3356600" y="1804475"/>
            <a:ext cx="2587752" cy="1719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2" name="Google Shape;3402;p27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Document Size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403" name="Google Shape;340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6981" y="3808384"/>
            <a:ext cx="1320185" cy="1649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4" name="Google Shape;340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91380" y="2760965"/>
            <a:ext cx="2112295" cy="272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5" name="Google Shape;340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125" y="4467617"/>
            <a:ext cx="792111" cy="9670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6" name="Google Shape;3406;p27"/>
          <p:cNvCxnSpPr/>
          <p:nvPr/>
        </p:nvCxnSpPr>
        <p:spPr>
          <a:xfrm rot="10800000" flipH="1">
            <a:off x="6809643" y="1775423"/>
            <a:ext cx="3502200" cy="2056200"/>
          </a:xfrm>
          <a:prstGeom prst="straightConnector1">
            <a:avLst/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07" name="Google Shape;3407;p27"/>
          <p:cNvSpPr/>
          <p:nvPr/>
        </p:nvSpPr>
        <p:spPr>
          <a:xfrm>
            <a:off x="458800" y="1775425"/>
            <a:ext cx="5063700" cy="44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2984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ACE0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JSON Document size is limited to 2-20 MB range</a:t>
            </a:r>
            <a:endParaRPr sz="15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84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ACE0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Larger documents take more disk space, more time to transfer across the network and more time to serialize/deserialize</a:t>
            </a:r>
            <a:endParaRPr sz="15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9845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ACE0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If you are dealing with documents that are potentially large (greater than 1 MB), you must test thoroughly to find out if speed of access is adequate as you scale. If not, you will need to break up the document into smaller ones.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08" name="Google Shape;3408;p27"/>
          <p:cNvGrpSpPr/>
          <p:nvPr/>
        </p:nvGrpSpPr>
        <p:grpSpPr>
          <a:xfrm>
            <a:off x="9030925" y="2688605"/>
            <a:ext cx="687707" cy="667338"/>
            <a:chOff x="7054725" y="1383639"/>
            <a:chExt cx="740664" cy="740664"/>
          </a:xfrm>
        </p:grpSpPr>
        <p:sp>
          <p:nvSpPr>
            <p:cNvPr id="3409" name="Google Shape;3409;p27"/>
            <p:cNvSpPr/>
            <p:nvPr/>
          </p:nvSpPr>
          <p:spPr>
            <a:xfrm>
              <a:off x="7130935" y="1479321"/>
              <a:ext cx="637200" cy="5493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10" name="Google Shape;3410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054725" y="1383639"/>
              <a:ext cx="740664" cy="7406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11" name="Google Shape;3411;p27"/>
          <p:cNvSpPr txBox="1"/>
          <p:nvPr/>
        </p:nvSpPr>
        <p:spPr>
          <a:xfrm>
            <a:off x="9395175" y="5404100"/>
            <a:ext cx="1886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&gt; 1MB</a:t>
            </a:r>
            <a:endParaRPr sz="19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2" name="Google Shape;3412;p27"/>
          <p:cNvSpPr txBox="1"/>
          <p:nvPr/>
        </p:nvSpPr>
        <p:spPr>
          <a:xfrm>
            <a:off x="398482" y="1066125"/>
            <a:ext cx="75762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Large fully denormalized documents are not the ultimate answer</a:t>
            </a:r>
            <a:endParaRPr sz="16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p28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>
                <a:solidFill>
                  <a:schemeClr val="dk1"/>
                </a:solidFill>
              </a:rPr>
              <a:t>Embed vs Refer </a:t>
            </a:r>
            <a:r>
              <a:rPr lang="en-US" b="0">
                <a:solidFill>
                  <a:schemeClr val="dk1"/>
                </a:solidFill>
              </a:rPr>
              <a:t>| General Considerations 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3418" name="Google Shape;3418;p28"/>
          <p:cNvSpPr txBox="1"/>
          <p:nvPr/>
        </p:nvSpPr>
        <p:spPr>
          <a:xfrm>
            <a:off x="2387482" y="5407725"/>
            <a:ext cx="75762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Try to embed first, refer when it makes sense</a:t>
            </a:r>
            <a:endParaRPr sz="1800" b="1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EB49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28"/>
          <p:cNvSpPr/>
          <p:nvPr/>
        </p:nvSpPr>
        <p:spPr>
          <a:xfrm>
            <a:off x="723900" y="1628138"/>
            <a:ext cx="4337700" cy="13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1828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C9C0C"/>
                </a:solidFill>
                <a:latin typeface="Arial"/>
                <a:ea typeface="Arial"/>
                <a:cs typeface="Arial"/>
                <a:sym typeface="Arial"/>
              </a:rPr>
              <a:t>EMBED WHEN</a:t>
            </a:r>
            <a:endParaRPr sz="2500" b="1" i="0" u="none" strike="noStrike" cap="none">
              <a:solidFill>
                <a:srgbClr val="FC9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0" name="Google Shape;3420;p28"/>
          <p:cNvGrpSpPr/>
          <p:nvPr/>
        </p:nvGrpSpPr>
        <p:grpSpPr>
          <a:xfrm>
            <a:off x="1268729" y="1845900"/>
            <a:ext cx="827151" cy="884775"/>
            <a:chOff x="8425050" y="844481"/>
            <a:chExt cx="635000" cy="723683"/>
          </a:xfrm>
        </p:grpSpPr>
        <p:pic>
          <p:nvPicPr>
            <p:cNvPr id="3421" name="Google Shape;3421;p28" descr="A close up of a logo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425050" y="844481"/>
              <a:ext cx="635000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2" name="Google Shape;3422;p28"/>
            <p:cNvSpPr/>
            <p:nvPr/>
          </p:nvSpPr>
          <p:spPr>
            <a:xfrm>
              <a:off x="8622082" y="1352811"/>
              <a:ext cx="288099" cy="215353"/>
            </a:xfrm>
            <a:custGeom>
              <a:avLst/>
              <a:gdLst/>
              <a:ahLst/>
              <a:cxnLst/>
              <a:rect l="l" t="t" r="r" b="b"/>
              <a:pathLst>
                <a:path w="288099" h="215353" extrusionOk="0">
                  <a:moveTo>
                    <a:pt x="0" y="96033"/>
                  </a:moveTo>
                  <a:cubicBezTo>
                    <a:pt x="76200" y="162490"/>
                    <a:pt x="152401" y="228947"/>
                    <a:pt x="200417" y="212942"/>
                  </a:cubicBezTo>
                  <a:cubicBezTo>
                    <a:pt x="248433" y="196937"/>
                    <a:pt x="268266" y="98468"/>
                    <a:pt x="288099" y="0"/>
                  </a:cubicBezTo>
                </a:path>
              </a:pathLst>
            </a:custGeom>
            <a:noFill/>
            <a:ln w="19050" cap="flat" cmpd="sng">
              <a:solidFill>
                <a:srgbClr val="26262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3" name="Google Shape;3423;p28"/>
          <p:cNvSpPr txBox="1"/>
          <p:nvPr/>
        </p:nvSpPr>
        <p:spPr>
          <a:xfrm>
            <a:off x="1220178" y="3149683"/>
            <a:ext cx="4845600" cy="15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45700" anchor="ctr" anchorCtr="0">
            <a:noAutofit/>
          </a:bodyPr>
          <a:lstStyle/>
          <a:p>
            <a:pPr marL="182880" marR="0" lvl="0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CE0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is an Ownership Relationship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0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CE0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docs are frequently accessed together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0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CE0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Reads greatly outnumber writes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0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CE0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is small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4" name="Google Shape;3424;p28"/>
          <p:cNvSpPr/>
          <p:nvPr/>
        </p:nvSpPr>
        <p:spPr>
          <a:xfrm>
            <a:off x="6453850" y="1586288"/>
            <a:ext cx="4319100" cy="14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18288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C9C0C"/>
                </a:solidFill>
                <a:latin typeface="Arial"/>
                <a:ea typeface="Arial"/>
                <a:cs typeface="Arial"/>
                <a:sym typeface="Arial"/>
              </a:rPr>
              <a:t>REFER WHEN</a:t>
            </a:r>
            <a:endParaRPr sz="2500" b="1" i="0" u="none" strike="noStrike" cap="none">
              <a:solidFill>
                <a:srgbClr val="FC9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5" name="Google Shape;3425;p28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7181" y="1876261"/>
            <a:ext cx="905580" cy="824053"/>
          </a:xfrm>
          <a:prstGeom prst="rect">
            <a:avLst/>
          </a:prstGeom>
          <a:noFill/>
          <a:ln>
            <a:noFill/>
          </a:ln>
        </p:spPr>
      </p:pic>
      <p:sp>
        <p:nvSpPr>
          <p:cNvPr id="3426" name="Google Shape;3426;p28"/>
          <p:cNvSpPr txBox="1"/>
          <p:nvPr/>
        </p:nvSpPr>
        <p:spPr>
          <a:xfrm>
            <a:off x="6949150" y="3149683"/>
            <a:ext cx="4967400" cy="16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45700" bIns="45700" anchor="ctr" anchorCtr="0">
            <a:noAutofit/>
          </a:bodyPr>
          <a:lstStyle/>
          <a:p>
            <a:pPr marL="182880" marR="0" lvl="0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CE0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is not an Ownership Relationship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0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CE0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Both docs are not frequently accessed together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0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CE0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 is updated frequently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marR="0" lvl="0" indent="-1828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ACE0"/>
              </a:buClr>
              <a:buSzPts val="1500"/>
              <a:buFont typeface="Arial"/>
              <a:buChar char="•"/>
            </a:pPr>
            <a:r>
              <a:rPr lang="en-US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Need to reduce the document size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27" name="Google Shape;3427;p28"/>
          <p:cNvCxnSpPr/>
          <p:nvPr/>
        </p:nvCxnSpPr>
        <p:spPr>
          <a:xfrm>
            <a:off x="1226275" y="3007275"/>
            <a:ext cx="397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28" name="Google Shape;3428;p28"/>
          <p:cNvCxnSpPr/>
          <p:nvPr/>
        </p:nvCxnSpPr>
        <p:spPr>
          <a:xfrm>
            <a:off x="6941275" y="3007275"/>
            <a:ext cx="397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3" name="Google Shape;3433;p29"/>
          <p:cNvSpPr/>
          <p:nvPr/>
        </p:nvSpPr>
        <p:spPr>
          <a:xfrm flipH="1">
            <a:off x="5197700" y="3529425"/>
            <a:ext cx="2963700" cy="1089300"/>
          </a:xfrm>
          <a:prstGeom prst="rect">
            <a:avLst/>
          </a:prstGeom>
          <a:gradFill>
            <a:gsLst>
              <a:gs pos="0">
                <a:srgbClr val="D9D9D9"/>
              </a:gs>
              <a:gs pos="100000">
                <a:srgbClr val="F3F3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4" name="Google Shape;3434;p29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en-US">
                <a:solidFill>
                  <a:schemeClr val="dk1"/>
                </a:solidFill>
              </a:rPr>
              <a:t>Embed vs Refer </a:t>
            </a:r>
            <a:r>
              <a:rPr lang="en-US" b="0">
                <a:solidFill>
                  <a:schemeClr val="dk1"/>
                </a:solidFill>
              </a:rPr>
              <a:t>| Relationships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3435" name="Google Shape;3435;p29"/>
          <p:cNvSpPr/>
          <p:nvPr/>
        </p:nvSpPr>
        <p:spPr>
          <a:xfrm>
            <a:off x="4884230" y="2318906"/>
            <a:ext cx="2963700" cy="1143300"/>
          </a:xfrm>
          <a:prstGeom prst="rect">
            <a:avLst/>
          </a:prstGeom>
          <a:gradFill>
            <a:gsLst>
              <a:gs pos="0">
                <a:srgbClr val="D9D9D9"/>
              </a:gs>
              <a:gs pos="100000">
                <a:srgbClr val="F3F3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6" name="Google Shape;3436;p29"/>
          <p:cNvSpPr/>
          <p:nvPr/>
        </p:nvSpPr>
        <p:spPr>
          <a:xfrm>
            <a:off x="4884230" y="4689773"/>
            <a:ext cx="2963700" cy="961200"/>
          </a:xfrm>
          <a:prstGeom prst="rect">
            <a:avLst/>
          </a:prstGeom>
          <a:gradFill>
            <a:gsLst>
              <a:gs pos="0">
                <a:srgbClr val="D9D9D9"/>
              </a:gs>
              <a:gs pos="100000">
                <a:srgbClr val="F3F3F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7" name="Google Shape;3437;p29"/>
          <p:cNvSpPr/>
          <p:nvPr/>
        </p:nvSpPr>
        <p:spPr>
          <a:xfrm>
            <a:off x="5187955" y="1676400"/>
            <a:ext cx="2666700" cy="4208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"name":…,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"route":…,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"missions":[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{"name":"launch",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"date":…},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{"name":"repair-1",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"date":…}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],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"instruments":[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{"id":"camera_01"},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{"id":"altimeter_01"},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…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],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"manufacturer":{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"name":"Boeing",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"city":"Seattle",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…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}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438" name="Google Shape;3438;p29"/>
          <p:cNvSpPr/>
          <p:nvPr/>
        </p:nvSpPr>
        <p:spPr>
          <a:xfrm>
            <a:off x="8616450" y="1676375"/>
            <a:ext cx="2906400" cy="1697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"id":"camera_01",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"manufacturer":{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"name":"Boeing",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"city":"Seattle",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…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}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439" name="Google Shape;3439;p29"/>
          <p:cNvSpPr/>
          <p:nvPr/>
        </p:nvSpPr>
        <p:spPr>
          <a:xfrm>
            <a:off x="8593925" y="3893132"/>
            <a:ext cx="2963700" cy="1993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"instrument_id":"altimeter_01",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"satellite_name":…,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"date_time":…,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"location":{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{"lat":…, "long":…},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"measurement":…,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…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}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1100" b="0" i="0" u="none" strike="noStrike" cap="none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440" name="Google Shape;3440;p29"/>
          <p:cNvSpPr/>
          <p:nvPr/>
        </p:nvSpPr>
        <p:spPr>
          <a:xfrm rot="-5400000">
            <a:off x="4349755" y="2788455"/>
            <a:ext cx="1359600" cy="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Missions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1" name="Google Shape;3441;p29"/>
          <p:cNvSpPr/>
          <p:nvPr/>
        </p:nvSpPr>
        <p:spPr>
          <a:xfrm rot="-5400000">
            <a:off x="4349755" y="5051941"/>
            <a:ext cx="1359600" cy="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Manufacturer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2" name="Google Shape;3442;p29"/>
          <p:cNvSpPr/>
          <p:nvPr/>
        </p:nvSpPr>
        <p:spPr>
          <a:xfrm rot="-5400000">
            <a:off x="7321555" y="3974750"/>
            <a:ext cx="1359600" cy="2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Instruments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3" name="Google Shape;3443;p29"/>
          <p:cNvCxnSpPr>
            <a:stCxn id="3433" idx="1"/>
            <a:endCxn id="3438" idx="1"/>
          </p:cNvCxnSpPr>
          <p:nvPr/>
        </p:nvCxnSpPr>
        <p:spPr>
          <a:xfrm rot="10800000" flipH="1">
            <a:off x="8161400" y="2524875"/>
            <a:ext cx="455100" cy="1549200"/>
          </a:xfrm>
          <a:prstGeom prst="bentConnector3">
            <a:avLst>
              <a:gd name="adj1" fmla="val 4998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44" name="Google Shape;3444;p29"/>
          <p:cNvSpPr txBox="1"/>
          <p:nvPr/>
        </p:nvSpPr>
        <p:spPr>
          <a:xfrm>
            <a:off x="5197700" y="1356025"/>
            <a:ext cx="2649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Satellites</a:t>
            </a:r>
            <a:endParaRPr sz="1500" b="1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5" name="Google Shape;3445;p29"/>
          <p:cNvSpPr txBox="1"/>
          <p:nvPr/>
        </p:nvSpPr>
        <p:spPr>
          <a:xfrm>
            <a:off x="8626700" y="1356025"/>
            <a:ext cx="290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Instruments</a:t>
            </a:r>
            <a:endParaRPr sz="1500" b="1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6" name="Google Shape;3446;p29"/>
          <p:cNvSpPr txBox="1"/>
          <p:nvPr/>
        </p:nvSpPr>
        <p:spPr>
          <a:xfrm>
            <a:off x="8626700" y="3567557"/>
            <a:ext cx="2906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Measurements</a:t>
            </a:r>
            <a:endParaRPr sz="1500" b="1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7" name="Google Shape;3447;p29"/>
          <p:cNvSpPr/>
          <p:nvPr/>
        </p:nvSpPr>
        <p:spPr>
          <a:xfrm>
            <a:off x="11633433" y="6635300"/>
            <a:ext cx="558300" cy="22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8" name="Google Shape;3448;p29"/>
          <p:cNvCxnSpPr>
            <a:stCxn id="3439" idx="3"/>
            <a:endCxn id="3438" idx="3"/>
          </p:cNvCxnSpPr>
          <p:nvPr/>
        </p:nvCxnSpPr>
        <p:spPr>
          <a:xfrm rot="10800000">
            <a:off x="11522825" y="2524982"/>
            <a:ext cx="34800" cy="2364900"/>
          </a:xfrm>
          <a:prstGeom prst="bentConnector3">
            <a:avLst>
              <a:gd name="adj1" fmla="val -63412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449" name="Google Shape;3449;p29"/>
          <p:cNvSpPr/>
          <p:nvPr/>
        </p:nvSpPr>
        <p:spPr>
          <a:xfrm>
            <a:off x="398325" y="1311800"/>
            <a:ext cx="4449600" cy="48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 b="1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  <a:t>1-1</a:t>
            </a: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  <a:t>Embed Example: Satellite and </a:t>
            </a:r>
            <a:br>
              <a:rPr lang="en-US" sz="1500" b="0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 b="0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  <a:t>	Manufacturer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730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 sz="1900" b="1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  <a:t>1-Many</a:t>
            </a:r>
            <a:endParaRPr sz="1500" b="1" i="0" u="none" strike="noStrike" cap="none">
              <a:solidFill>
                <a:srgbClr val="1E1C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  <a:t>Embed Example: Satellite and Missions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  <a:t>Reference Example:   Measurements, </a:t>
            </a:r>
            <a:br>
              <a:rPr lang="en-US" sz="1500" b="0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 b="0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  <a:t>             Satellites and Instruments</a:t>
            </a:r>
            <a:endParaRPr sz="1500" b="0" i="0" u="none" strike="noStrike" cap="none">
              <a:solidFill>
                <a:srgbClr val="1E1C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7305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lang="en-US" sz="1900" b="1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  <a:t>Many-Many</a:t>
            </a:r>
            <a:endParaRPr sz="1500" b="1" i="0" u="none" strike="noStrike" cap="none">
              <a:solidFill>
                <a:srgbClr val="1E1C1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  <a:t>Reference Example: Satellite and </a:t>
            </a:r>
            <a:br>
              <a:rPr lang="en-US" sz="1500" b="0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 b="0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  <a:t>	Instruments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50" name="Google Shape;3450;p29"/>
          <p:cNvCxnSpPr/>
          <p:nvPr/>
        </p:nvCxnSpPr>
        <p:spPr>
          <a:xfrm>
            <a:off x="6521355" y="5884800"/>
            <a:ext cx="3554400" cy="2100"/>
          </a:xfrm>
          <a:prstGeom prst="bentConnector3">
            <a:avLst>
              <a:gd name="adj1" fmla="val 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p38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Versioning approach 1: Version Numbers</a:t>
            </a:r>
            <a:endParaRPr/>
          </a:p>
        </p:txBody>
      </p:sp>
      <p:sp>
        <p:nvSpPr>
          <p:cNvPr id="3457" name="Google Shape;3457;p38"/>
          <p:cNvSpPr txBox="1">
            <a:spLocks noGrp="1"/>
          </p:cNvSpPr>
          <p:nvPr>
            <p:ph type="body" idx="1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58" name="Google Shape;3458;p38"/>
          <p:cNvSpPr/>
          <p:nvPr/>
        </p:nvSpPr>
        <p:spPr>
          <a:xfrm>
            <a:off x="81306" y="3585770"/>
            <a:ext cx="5390808" cy="1477328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   "name" : "matt groves"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   "version" :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p38"/>
          <p:cNvSpPr/>
          <p:nvPr/>
        </p:nvSpPr>
        <p:spPr>
          <a:xfrm>
            <a:off x="5605122" y="3300019"/>
            <a:ext cx="6548436" cy="2316275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   "firstName" : "jeff",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   "lastName" : "morris",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   "version" :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3600"/>
              <a:buFont typeface="Arial"/>
              <a:buNone/>
            </a:pPr>
            <a:r>
              <a:rPr lang="en-US" sz="36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0" name="Google Shape;3460;p38"/>
          <p:cNvSpPr txBox="1"/>
          <p:nvPr/>
        </p:nvSpPr>
        <p:spPr>
          <a:xfrm>
            <a:off x="304800" y="2314230"/>
            <a:ext cx="29337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  <a:t>Document Key: </a:t>
            </a:r>
            <a:r>
              <a:rPr lang="en-US" sz="2400" b="1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  <a:t>120902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1" name="Google Shape;3461;p38"/>
          <p:cNvSpPr txBox="1"/>
          <p:nvPr/>
        </p:nvSpPr>
        <p:spPr>
          <a:xfrm>
            <a:off x="5623812" y="2314230"/>
            <a:ext cx="29337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  <a:t>Document Key: </a:t>
            </a:r>
            <a:r>
              <a:rPr lang="en-US" sz="2400" b="1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  <a:t>930912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p39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Versioning approach 2: Big Bang Re-versioning</a:t>
            </a:r>
            <a:endParaRPr/>
          </a:p>
        </p:txBody>
      </p:sp>
      <p:sp>
        <p:nvSpPr>
          <p:cNvPr id="3468" name="Google Shape;3468;p39"/>
          <p:cNvSpPr txBox="1">
            <a:spLocks noGrp="1"/>
          </p:cNvSpPr>
          <p:nvPr>
            <p:ph type="body" idx="1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69" name="Google Shape;3469;p39"/>
          <p:cNvSpPr/>
          <p:nvPr/>
        </p:nvSpPr>
        <p:spPr>
          <a:xfrm>
            <a:off x="81304" y="3634308"/>
            <a:ext cx="5590834" cy="1132618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   "name" : "matt groves"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0" name="Google Shape;3470;p39"/>
          <p:cNvSpPr/>
          <p:nvPr/>
        </p:nvSpPr>
        <p:spPr>
          <a:xfrm>
            <a:off x="6172200" y="3429000"/>
            <a:ext cx="5214938" cy="1477328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   "firstName" : "matt",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   "lastName" : "groves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1" name="Google Shape;3471;p39"/>
          <p:cNvSpPr txBox="1"/>
          <p:nvPr/>
        </p:nvSpPr>
        <p:spPr>
          <a:xfrm>
            <a:off x="734664" y="2314230"/>
            <a:ext cx="29337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  <a:t>Document Key: </a:t>
            </a:r>
            <a:r>
              <a:rPr lang="en-US" sz="2400" b="1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  <a:t>120902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2" name="Google Shape;3472;p39"/>
          <p:cNvSpPr txBox="1"/>
          <p:nvPr/>
        </p:nvSpPr>
        <p:spPr>
          <a:xfrm>
            <a:off x="6282083" y="2322280"/>
            <a:ext cx="29337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  <a:t>Document Key: </a:t>
            </a:r>
            <a:r>
              <a:rPr lang="en-US" sz="2400" b="1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  <a:t>120902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3" name="Google Shape;3473;p39"/>
          <p:cNvSpPr/>
          <p:nvPr/>
        </p:nvSpPr>
        <p:spPr>
          <a:xfrm>
            <a:off x="5600701" y="3980445"/>
            <a:ext cx="681382" cy="4119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007D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9" name="Google Shape;3479;p40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dirty="0"/>
              <a:t>Versioning approach 3: "Strangler Fig"?</a:t>
            </a:r>
            <a:endParaRPr dirty="0"/>
          </a:p>
        </p:txBody>
      </p:sp>
      <p:sp>
        <p:nvSpPr>
          <p:cNvPr id="3480" name="Google Shape;3480;p40"/>
          <p:cNvSpPr txBox="1">
            <a:spLocks noGrp="1"/>
          </p:cNvSpPr>
          <p:nvPr>
            <p:ph type="body" idx="1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81" name="Google Shape;3481;p40"/>
          <p:cNvSpPr/>
          <p:nvPr/>
        </p:nvSpPr>
        <p:spPr>
          <a:xfrm>
            <a:off x="914400" y="2474876"/>
            <a:ext cx="4445085" cy="984052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   "name" : "matt groves"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2" name="Google Shape;3482;p40"/>
          <p:cNvSpPr/>
          <p:nvPr/>
        </p:nvSpPr>
        <p:spPr>
          <a:xfrm>
            <a:off x="6204035" y="4407417"/>
            <a:ext cx="4697328" cy="1279517"/>
          </a:xfrm>
          <a:prstGeom prst="rect">
            <a:avLst/>
          </a:prstGeom>
          <a:noFill/>
          <a:ln w="9525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   "firstName" : "matt",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   "lastName" : "groves",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C1C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1E1C1C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3" name="Google Shape;3483;p40"/>
          <p:cNvSpPr txBox="1"/>
          <p:nvPr/>
        </p:nvSpPr>
        <p:spPr>
          <a:xfrm>
            <a:off x="1803485" y="2092991"/>
            <a:ext cx="29337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  <a:t>DocumentKey: </a:t>
            </a:r>
            <a:r>
              <a:rPr lang="en-US" sz="1600" b="1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  <a:t>120902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4" name="Google Shape;3484;p40"/>
          <p:cNvSpPr txBox="1"/>
          <p:nvPr/>
        </p:nvSpPr>
        <p:spPr>
          <a:xfrm>
            <a:off x="6204035" y="4076359"/>
            <a:ext cx="29337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  <a:t>DocumentKey: </a:t>
            </a:r>
            <a:r>
              <a:rPr lang="en-US" sz="1600" b="1" i="0" u="none" strike="noStrike" cap="none">
                <a:solidFill>
                  <a:srgbClr val="1E1C1C"/>
                </a:solidFill>
                <a:latin typeface="Arial"/>
                <a:ea typeface="Arial"/>
                <a:cs typeface="Arial"/>
                <a:sym typeface="Arial"/>
              </a:rPr>
              <a:t>120902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5" name="Google Shape;3485;p40"/>
          <p:cNvSpPr/>
          <p:nvPr/>
        </p:nvSpPr>
        <p:spPr>
          <a:xfrm>
            <a:off x="5495676" y="2721463"/>
            <a:ext cx="681382" cy="4119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007D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6" name="Google Shape;3486;p40"/>
          <p:cNvSpPr/>
          <p:nvPr/>
        </p:nvSpPr>
        <p:spPr>
          <a:xfrm rot="5400000">
            <a:off x="7900313" y="3637603"/>
            <a:ext cx="551949" cy="41195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007D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p40"/>
          <p:cNvSpPr/>
          <p:nvPr/>
        </p:nvSpPr>
        <p:spPr>
          <a:xfrm>
            <a:off x="6204035" y="2314700"/>
            <a:ext cx="4697328" cy="11143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007D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Web application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3" name="Google Shape;3493;p41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Modeling tools</a:t>
            </a:r>
            <a:endParaRPr/>
          </a:p>
        </p:txBody>
      </p:sp>
      <p:sp>
        <p:nvSpPr>
          <p:cNvPr id="3494" name="Google Shape;3494;p41"/>
          <p:cNvSpPr txBox="1">
            <a:spLocks noGrp="1"/>
          </p:cNvSpPr>
          <p:nvPr>
            <p:ph type="body" idx="1"/>
          </p:nvPr>
        </p:nvSpPr>
        <p:spPr>
          <a:xfrm>
            <a:off x="398463" y="1748900"/>
            <a:ext cx="10918825" cy="450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/>
              <a:t>Hackolade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/>
              <a:t>Erwin DM NoSQL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https://jsoneditoronline.org</a:t>
            </a:r>
            <a:r>
              <a:rPr lang="en-US"/>
              <a:t> </a:t>
            </a:r>
            <a:endParaRPr/>
          </a:p>
        </p:txBody>
      </p:sp>
      <p:sp>
        <p:nvSpPr>
          <p:cNvPr id="3495" name="Google Shape;3495;p41"/>
          <p:cNvSpPr txBox="1">
            <a:spLocks noGrp="1"/>
          </p:cNvSpPr>
          <p:nvPr>
            <p:ph type="body" idx="2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3496" name="Google Shape;3496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15489" y="3812446"/>
            <a:ext cx="3699498" cy="2120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p41" descr="See the source 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57532" y="4216932"/>
            <a:ext cx="3699194" cy="1609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" name="Google Shape;3502;p42"/>
          <p:cNvSpPr txBox="1">
            <a:spLocks noGrp="1"/>
          </p:cNvSpPr>
          <p:nvPr>
            <p:ph type="body" idx="1"/>
          </p:nvPr>
        </p:nvSpPr>
        <p:spPr>
          <a:xfrm>
            <a:off x="695391" y="3460580"/>
            <a:ext cx="914400" cy="201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03" name="Google Shape;3503;p42"/>
          <p:cNvSpPr txBox="1">
            <a:spLocks noGrp="1"/>
          </p:cNvSpPr>
          <p:nvPr>
            <p:ph type="ctrTitle"/>
          </p:nvPr>
        </p:nvSpPr>
        <p:spPr>
          <a:xfrm>
            <a:off x="1871161" y="4092957"/>
            <a:ext cx="5648226" cy="75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/>
              <a:t>Accessing Data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p3"/>
          <p:cNvSpPr txBox="1">
            <a:spLocks noGrp="1"/>
          </p:cNvSpPr>
          <p:nvPr>
            <p:ph type="body" idx="1"/>
          </p:nvPr>
        </p:nvSpPr>
        <p:spPr>
          <a:xfrm>
            <a:off x="6313487" y="2576024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01/</a:t>
            </a:r>
            <a:endParaRPr/>
          </a:p>
        </p:txBody>
      </p:sp>
      <p:sp>
        <p:nvSpPr>
          <p:cNvPr id="2940" name="Google Shape;2940;p3"/>
          <p:cNvSpPr txBox="1">
            <a:spLocks noGrp="1"/>
          </p:cNvSpPr>
          <p:nvPr>
            <p:ph type="body" idx="2"/>
          </p:nvPr>
        </p:nvSpPr>
        <p:spPr>
          <a:xfrm>
            <a:off x="6313487" y="3031636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02/</a:t>
            </a:r>
            <a:endParaRPr/>
          </a:p>
        </p:txBody>
      </p:sp>
      <p:sp>
        <p:nvSpPr>
          <p:cNvPr id="2941" name="Google Shape;2941;p3"/>
          <p:cNvSpPr txBox="1">
            <a:spLocks noGrp="1"/>
          </p:cNvSpPr>
          <p:nvPr>
            <p:ph type="body" idx="3"/>
          </p:nvPr>
        </p:nvSpPr>
        <p:spPr>
          <a:xfrm>
            <a:off x="6313487" y="3487248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03/</a:t>
            </a:r>
            <a:endParaRPr/>
          </a:p>
        </p:txBody>
      </p:sp>
      <p:sp>
        <p:nvSpPr>
          <p:cNvPr id="2942" name="Google Shape;2942;p3"/>
          <p:cNvSpPr txBox="1">
            <a:spLocks noGrp="1"/>
          </p:cNvSpPr>
          <p:nvPr>
            <p:ph type="body" idx="4"/>
          </p:nvPr>
        </p:nvSpPr>
        <p:spPr>
          <a:xfrm>
            <a:off x="6313487" y="3942860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04/</a:t>
            </a:r>
            <a:endParaRPr/>
          </a:p>
        </p:txBody>
      </p:sp>
      <p:sp>
        <p:nvSpPr>
          <p:cNvPr id="2943" name="Google Shape;2943;p3"/>
          <p:cNvSpPr txBox="1">
            <a:spLocks noGrp="1"/>
          </p:cNvSpPr>
          <p:nvPr>
            <p:ph type="body" idx="5"/>
          </p:nvPr>
        </p:nvSpPr>
        <p:spPr>
          <a:xfrm>
            <a:off x="6313487" y="4398472"/>
            <a:ext cx="737943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05/</a:t>
            </a:r>
            <a:endParaRPr/>
          </a:p>
        </p:txBody>
      </p:sp>
      <p:sp>
        <p:nvSpPr>
          <p:cNvPr id="2944" name="Google Shape;2944;p3"/>
          <p:cNvSpPr txBox="1">
            <a:spLocks noGrp="1"/>
          </p:cNvSpPr>
          <p:nvPr>
            <p:ph type="body" idx="7"/>
          </p:nvPr>
        </p:nvSpPr>
        <p:spPr>
          <a:xfrm>
            <a:off x="7239610" y="2576024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Why NoSQL?</a:t>
            </a:r>
            <a:endParaRPr/>
          </a:p>
        </p:txBody>
      </p:sp>
      <p:sp>
        <p:nvSpPr>
          <p:cNvPr id="2945" name="Google Shape;2945;p3"/>
          <p:cNvSpPr txBox="1">
            <a:spLocks noGrp="1"/>
          </p:cNvSpPr>
          <p:nvPr>
            <p:ph type="body" idx="8"/>
          </p:nvPr>
        </p:nvSpPr>
        <p:spPr>
          <a:xfrm>
            <a:off x="7239610" y="3031636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JSON Data Modeling</a:t>
            </a:r>
            <a:endParaRPr/>
          </a:p>
        </p:txBody>
      </p:sp>
      <p:sp>
        <p:nvSpPr>
          <p:cNvPr id="2946" name="Google Shape;2946;p3"/>
          <p:cNvSpPr txBox="1">
            <a:spLocks noGrp="1"/>
          </p:cNvSpPr>
          <p:nvPr>
            <p:ph type="body" idx="9"/>
          </p:nvPr>
        </p:nvSpPr>
        <p:spPr>
          <a:xfrm>
            <a:off x="7239610" y="3487248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Accessing Data</a:t>
            </a:r>
            <a:endParaRPr/>
          </a:p>
        </p:txBody>
      </p:sp>
      <p:sp>
        <p:nvSpPr>
          <p:cNvPr id="2947" name="Google Shape;2947;p3"/>
          <p:cNvSpPr txBox="1">
            <a:spLocks noGrp="1"/>
          </p:cNvSpPr>
          <p:nvPr>
            <p:ph type="body" idx="13"/>
          </p:nvPr>
        </p:nvSpPr>
        <p:spPr>
          <a:xfrm>
            <a:off x="7239610" y="3942860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 dirty="0"/>
              <a:t>Examples</a:t>
            </a:r>
            <a:endParaRPr dirty="0"/>
          </a:p>
        </p:txBody>
      </p:sp>
      <p:sp>
        <p:nvSpPr>
          <p:cNvPr id="2948" name="Google Shape;2948;p3"/>
          <p:cNvSpPr txBox="1">
            <a:spLocks noGrp="1"/>
          </p:cNvSpPr>
          <p:nvPr>
            <p:ph type="body" idx="14"/>
          </p:nvPr>
        </p:nvSpPr>
        <p:spPr>
          <a:xfrm>
            <a:off x="7239610" y="4398472"/>
            <a:ext cx="3979375" cy="45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rPr lang="en-US"/>
              <a:t>Summary / Q&amp;A</a:t>
            </a:r>
            <a:endParaRPr/>
          </a:p>
        </p:txBody>
      </p:sp>
      <p:sp>
        <p:nvSpPr>
          <p:cNvPr id="2949" name="Google Shape;2949;p3"/>
          <p:cNvSpPr txBox="1"/>
          <p:nvPr/>
        </p:nvSpPr>
        <p:spPr>
          <a:xfrm>
            <a:off x="3235158" y="1884947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99"/>
              <a:buFont typeface="Arial"/>
              <a:buNone/>
            </a:pPr>
            <a:endParaRPr sz="179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0" name="Google Shape;2950;p3"/>
          <p:cNvSpPr txBox="1"/>
          <p:nvPr/>
        </p:nvSpPr>
        <p:spPr>
          <a:xfrm>
            <a:off x="1210553" y="2521048"/>
            <a:ext cx="2817982" cy="75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Arial"/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p43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Key-Value API </a:t>
            </a:r>
            <a:r>
              <a:rPr lang="en-US" b="0"/>
              <a:t>| CRUD operations</a:t>
            </a:r>
            <a:endParaRPr b="0"/>
          </a:p>
        </p:txBody>
      </p:sp>
      <p:sp>
        <p:nvSpPr>
          <p:cNvPr id="3509" name="Google Shape;3509;p43"/>
          <p:cNvSpPr/>
          <p:nvPr/>
        </p:nvSpPr>
        <p:spPr>
          <a:xfrm>
            <a:off x="1773683" y="2206539"/>
            <a:ext cx="2608555" cy="3234020"/>
          </a:xfrm>
          <a:custGeom>
            <a:avLst/>
            <a:gdLst/>
            <a:ahLst/>
            <a:cxnLst/>
            <a:rect l="l" t="t" r="r" b="b"/>
            <a:pathLst>
              <a:path w="800" h="1016" extrusionOk="0">
                <a:moveTo>
                  <a:pt x="800" y="1016"/>
                </a:moveTo>
                <a:lnTo>
                  <a:pt x="0" y="1016"/>
                </a:lnTo>
                <a:lnTo>
                  <a:pt x="0" y="0"/>
                </a:lnTo>
                <a:lnTo>
                  <a:pt x="640" y="0"/>
                </a:lnTo>
                <a:lnTo>
                  <a:pt x="800" y="156"/>
                </a:lnTo>
                <a:lnTo>
                  <a:pt x="800" y="10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62525" tIns="81250" rIns="162525" bIns="8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C9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0" name="Google Shape;3510;p43"/>
          <p:cNvSpPr/>
          <p:nvPr/>
        </p:nvSpPr>
        <p:spPr>
          <a:xfrm>
            <a:off x="1666078" y="2101497"/>
            <a:ext cx="2716167" cy="3444100"/>
          </a:xfrm>
          <a:custGeom>
            <a:avLst/>
            <a:gdLst/>
            <a:ahLst/>
            <a:cxnLst/>
            <a:rect l="l" t="t" r="r" b="b"/>
            <a:pathLst>
              <a:path w="364" h="458" extrusionOk="0">
                <a:moveTo>
                  <a:pt x="28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44"/>
                  <a:pt x="0" y="444"/>
                  <a:pt x="0" y="444"/>
                </a:cubicBezTo>
                <a:cubicBezTo>
                  <a:pt x="0" y="452"/>
                  <a:pt x="6" y="458"/>
                  <a:pt x="14" y="458"/>
                </a:cubicBezTo>
                <a:cubicBezTo>
                  <a:pt x="349" y="458"/>
                  <a:pt x="349" y="458"/>
                  <a:pt x="349" y="458"/>
                </a:cubicBezTo>
                <a:cubicBezTo>
                  <a:pt x="357" y="458"/>
                  <a:pt x="364" y="452"/>
                  <a:pt x="364" y="444"/>
                </a:cubicBezTo>
                <a:cubicBezTo>
                  <a:pt x="364" y="78"/>
                  <a:pt x="364" y="78"/>
                  <a:pt x="364" y="78"/>
                </a:cubicBezTo>
                <a:lnTo>
                  <a:pt x="284" y="0"/>
                </a:lnTo>
                <a:close/>
                <a:moveTo>
                  <a:pt x="349" y="444"/>
                </a:moveTo>
                <a:cubicBezTo>
                  <a:pt x="14" y="444"/>
                  <a:pt x="14" y="444"/>
                  <a:pt x="14" y="444"/>
                </a:cubicBezTo>
                <a:cubicBezTo>
                  <a:pt x="14" y="14"/>
                  <a:pt x="14" y="14"/>
                  <a:pt x="14" y="14"/>
                </a:cubicBezTo>
                <a:cubicBezTo>
                  <a:pt x="276" y="14"/>
                  <a:pt x="276" y="14"/>
                  <a:pt x="276" y="14"/>
                </a:cubicBezTo>
                <a:cubicBezTo>
                  <a:pt x="276" y="85"/>
                  <a:pt x="276" y="85"/>
                  <a:pt x="276" y="85"/>
                </a:cubicBezTo>
                <a:cubicBezTo>
                  <a:pt x="349" y="85"/>
                  <a:pt x="349" y="85"/>
                  <a:pt x="349" y="85"/>
                </a:cubicBezTo>
                <a:lnTo>
                  <a:pt x="349" y="444"/>
                </a:lnTo>
                <a:close/>
              </a:path>
            </a:pathLst>
          </a:custGeom>
          <a:solidFill>
            <a:srgbClr val="FC9C0C"/>
          </a:solidFill>
          <a:ln w="9525" cap="flat" cmpd="sng">
            <a:solidFill>
              <a:srgbClr val="FC9C0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25" tIns="81250" rIns="162525" bIns="812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rgbClr val="FC9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1" name="Google Shape;3511;p43"/>
          <p:cNvSpPr txBox="1"/>
          <p:nvPr/>
        </p:nvSpPr>
        <p:spPr>
          <a:xfrm>
            <a:off x="1884011" y="2567730"/>
            <a:ext cx="2212000" cy="24216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 {</a:t>
            </a:r>
            <a:br>
              <a:rPr lang="en-US" sz="18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    "ID": 1,</a:t>
            </a:r>
            <a:br>
              <a:rPr lang="en-US" sz="18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    "FIRST": "Frank",</a:t>
            </a:r>
            <a:br>
              <a:rPr lang="en-US" sz="18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    "LAST": "Weigel",</a:t>
            </a:r>
            <a:br>
              <a:rPr lang="en-US" sz="18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    "ZIP": "94040",</a:t>
            </a:r>
            <a:br>
              <a:rPr lang="en-US" sz="18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    "CITY": “MV",</a:t>
            </a:r>
            <a:endParaRPr sz="1600" b="0" i="0" u="none" strike="noStrike" cap="non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    "STATE": "CA"</a:t>
            </a:r>
            <a:br>
              <a:rPr lang="en-US" sz="18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  }</a:t>
            </a:r>
            <a:endParaRPr sz="1600" b="0" i="0" u="none" strike="noStrike" cap="non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2" name="Google Shape;3512;p43"/>
          <p:cNvSpPr txBox="1"/>
          <p:nvPr/>
        </p:nvSpPr>
        <p:spPr>
          <a:xfrm>
            <a:off x="2316587" y="4856251"/>
            <a:ext cx="1837200" cy="506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89"/>
              <a:buFont typeface="Arial"/>
              <a:buNone/>
            </a:pPr>
            <a:r>
              <a:rPr lang="en-US" sz="2489" b="1" i="0" u="none" strike="noStrike" cap="none">
                <a:solidFill>
                  <a:srgbClr val="FC9C0C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867" b="0" i="0" u="none" strike="noStrike" cap="none">
              <a:solidFill>
                <a:srgbClr val="FC9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3" name="Google Shape;3513;p43"/>
          <p:cNvSpPr/>
          <p:nvPr/>
        </p:nvSpPr>
        <p:spPr>
          <a:xfrm>
            <a:off x="1666077" y="1607096"/>
            <a:ext cx="2800800" cy="38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1" i="0" u="none" strike="noStrike" cap="none">
                <a:solidFill>
                  <a:srgbClr val="FC9C0C"/>
                </a:solidFill>
                <a:latin typeface="Arial"/>
                <a:ea typeface="Arial"/>
                <a:cs typeface="Arial"/>
                <a:sym typeface="Arial"/>
              </a:rPr>
              <a:t>user::1</a:t>
            </a:r>
            <a:endParaRPr sz="1867" b="1" i="0" u="none" strike="noStrike" cap="none">
              <a:solidFill>
                <a:srgbClr val="FC9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4" name="Google Shape;3514;p43"/>
          <p:cNvSpPr txBox="1"/>
          <p:nvPr/>
        </p:nvSpPr>
        <p:spPr>
          <a:xfrm>
            <a:off x="746993" y="1574897"/>
            <a:ext cx="6956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lang="en-US" sz="1467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endParaRPr sz="1467" b="1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5" name="Google Shape;3515;p43"/>
          <p:cNvSpPr/>
          <p:nvPr/>
        </p:nvSpPr>
        <p:spPr>
          <a:xfrm>
            <a:off x="1355011" y="1738296"/>
            <a:ext cx="226400" cy="14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6" name="Google Shape;3516;p43"/>
          <p:cNvSpPr txBox="1"/>
          <p:nvPr/>
        </p:nvSpPr>
        <p:spPr>
          <a:xfrm>
            <a:off x="340577" y="3505095"/>
            <a:ext cx="1265200" cy="471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lang="en-US" sz="1467" b="1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lang="en-US" sz="1467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67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7" name="Google Shape;3517;p43"/>
          <p:cNvSpPr/>
          <p:nvPr/>
        </p:nvSpPr>
        <p:spPr>
          <a:xfrm>
            <a:off x="1355011" y="3668696"/>
            <a:ext cx="226400" cy="14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8" name="Google Shape;3518;p43"/>
          <p:cNvSpPr txBox="1"/>
          <p:nvPr/>
        </p:nvSpPr>
        <p:spPr>
          <a:xfrm>
            <a:off x="6364217" y="1979842"/>
            <a:ext cx="5513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userCollection.insert("user::1",doc1)</a:t>
            </a:r>
            <a:endParaRPr sz="2000" b="1" i="0" u="none" strike="noStrike" cap="none">
              <a:solidFill>
                <a:srgbClr val="7777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9" name="Google Shape;3519;p43"/>
          <p:cNvSpPr txBox="1"/>
          <p:nvPr/>
        </p:nvSpPr>
        <p:spPr>
          <a:xfrm>
            <a:off x="6364217" y="2962947"/>
            <a:ext cx="5513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userCollection.get("user::1")</a:t>
            </a:r>
            <a:endParaRPr sz="2000" b="1" i="0" u="none" strike="noStrike" cap="none">
              <a:solidFill>
                <a:srgbClr val="7777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0" name="Google Shape;3520;p43"/>
          <p:cNvSpPr txBox="1"/>
          <p:nvPr/>
        </p:nvSpPr>
        <p:spPr>
          <a:xfrm>
            <a:off x="6364217" y="3929223"/>
            <a:ext cx="5513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userCollection.replace("user::1",doc1)</a:t>
            </a:r>
            <a:endParaRPr sz="2000" b="1" i="0" u="none" strike="noStrike" cap="none">
              <a:solidFill>
                <a:srgbClr val="7777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1" name="Google Shape;3521;p43"/>
          <p:cNvSpPr txBox="1"/>
          <p:nvPr/>
        </p:nvSpPr>
        <p:spPr>
          <a:xfrm>
            <a:off x="6364217" y="4920743"/>
            <a:ext cx="5513200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userCollection.remove(doc1)</a:t>
            </a:r>
            <a:endParaRPr sz="2000" b="1" i="0" u="none" strike="noStrike" cap="none">
              <a:solidFill>
                <a:srgbClr val="77777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2" name="Google Shape;3522;p43"/>
          <p:cNvSpPr txBox="1"/>
          <p:nvPr/>
        </p:nvSpPr>
        <p:spPr>
          <a:xfrm>
            <a:off x="5386033" y="1676400"/>
            <a:ext cx="695600" cy="4185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sz="6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6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sz="6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-US" sz="6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6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3" name="Google Shape;3523;p43"/>
          <p:cNvSpPr/>
          <p:nvPr/>
        </p:nvSpPr>
        <p:spPr>
          <a:xfrm>
            <a:off x="4789867" y="1650912"/>
            <a:ext cx="586400" cy="41868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8" name="Google Shape;3528;p44"/>
          <p:cNvSpPr/>
          <p:nvPr/>
        </p:nvSpPr>
        <p:spPr>
          <a:xfrm>
            <a:off x="5557838" y="1328738"/>
            <a:ext cx="5986462" cy="5186361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9" name="Google Shape;3529;p44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/>
              <a:t>Key-Value API </a:t>
            </a:r>
            <a:r>
              <a:rPr lang="en-US" b="0"/>
              <a:t>| Sub-Document API</a:t>
            </a:r>
            <a:endParaRPr/>
          </a:p>
        </p:txBody>
      </p:sp>
      <p:sp>
        <p:nvSpPr>
          <p:cNvPr id="3530" name="Google Shape;3530;p44"/>
          <p:cNvSpPr/>
          <p:nvPr/>
        </p:nvSpPr>
        <p:spPr>
          <a:xfrm>
            <a:off x="702067" y="2067300"/>
            <a:ext cx="4647792" cy="33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marR="0" lvl="0" indent="-3809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0"/>
              </a:buClr>
              <a:buSzPts val="9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Atomically update and retrieve </a:t>
            </a:r>
            <a:r>
              <a:rPr lang="en-US" sz="2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parts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a document.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marR="0" lvl="0" indent="-380988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ACE0"/>
              </a:buClr>
              <a:buSzPts val="9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Via providing a </a:t>
            </a:r>
            <a:r>
              <a:rPr lang="en-US" sz="2000" b="0" i="1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path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individual fields - including arrays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marR="0" lvl="0" indent="-380988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ACE0"/>
              </a:buClr>
              <a:buSzPts val="900"/>
              <a:buFont typeface="Arial"/>
              <a:buChar char="●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efficient use of network bandwidth than fetching entire documents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1" name="Google Shape;3531;p44"/>
          <p:cNvPicPr preferRelativeResize="0"/>
          <p:nvPr/>
        </p:nvPicPr>
        <p:blipFill rotWithShape="1">
          <a:blip r:embed="rId3">
            <a:alphaModFix/>
          </a:blip>
          <a:srcRect t="8725"/>
          <a:stretch/>
        </p:blipFill>
        <p:spPr>
          <a:xfrm>
            <a:off x="5640006" y="1673610"/>
            <a:ext cx="5696315" cy="4841489"/>
          </a:xfrm>
          <a:prstGeom prst="rect">
            <a:avLst/>
          </a:prstGeom>
          <a:noFill/>
          <a:ln>
            <a:noFill/>
          </a:ln>
        </p:spPr>
      </p:pic>
      <p:sp>
        <p:nvSpPr>
          <p:cNvPr id="3532" name="Google Shape;3532;p44"/>
          <p:cNvSpPr/>
          <p:nvPr/>
        </p:nvSpPr>
        <p:spPr>
          <a:xfrm>
            <a:off x="5640006" y="1261051"/>
            <a:ext cx="3646877" cy="48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FC9C0C"/>
                </a:solidFill>
                <a:latin typeface="Arial"/>
                <a:ea typeface="Arial"/>
                <a:cs typeface="Arial"/>
                <a:sym typeface="Arial"/>
              </a:rPr>
              <a:t>route::55136</a:t>
            </a:r>
            <a:endParaRPr sz="1600" b="1" i="0" u="none" strike="noStrike" cap="none" dirty="0">
              <a:solidFill>
                <a:srgbClr val="FC9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1" name="Google Shape;3551;g228ac02d559_0_0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4"/>
                  </a:ext>
                </a:extLst>
              </a:rPr>
              <a:t>SQL</a:t>
            </a:r>
            <a:r>
              <a:rPr lang="en-US"/>
              <a:t>++ </a:t>
            </a:r>
            <a:r>
              <a:rPr lang="en-US" b="0"/>
              <a:t>| Queries Examples</a:t>
            </a:r>
            <a:endParaRPr b="0"/>
          </a:p>
        </p:txBody>
      </p:sp>
      <p:sp>
        <p:nvSpPr>
          <p:cNvPr id="3552" name="Google Shape;3552;g228ac02d559_0_0"/>
          <p:cNvSpPr txBox="1"/>
          <p:nvPr/>
        </p:nvSpPr>
        <p:spPr>
          <a:xfrm>
            <a:off x="676125" y="1370475"/>
            <a:ext cx="5277300" cy="2237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* 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</a:t>
            </a: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`travel-sample`.inventory.route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WHERE</a:t>
            </a: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airline="KL" 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AND</a:t>
            </a: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sourceairport="ABQ"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-US" sz="11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AND</a:t>
            </a: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destinationairport="ATL"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-US" sz="11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AND</a:t>
            </a: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US" sz="1100"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ANY</a:t>
            </a: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departure </a:t>
            </a:r>
            <a:r>
              <a:rPr lang="en-US" sz="1100"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</a:t>
            </a: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schedule </a:t>
            </a:r>
            <a:b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</a:t>
            </a:r>
            <a:r>
              <a:rPr lang="en-US" sz="1100"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SATISFIES</a:t>
            </a: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departure.utc &gt; "23:40" </a:t>
            </a:r>
            <a:r>
              <a:rPr lang="en-US" sz="1100"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END</a:t>
            </a: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1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53" name="Google Shape;3553;g228ac02d559_0_0"/>
          <p:cNvSpPr txBox="1"/>
          <p:nvPr/>
        </p:nvSpPr>
        <p:spPr>
          <a:xfrm>
            <a:off x="6287625" y="1751475"/>
            <a:ext cx="5277300" cy="395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t1.country, 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array_agg(t1.city), 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sum(t1.city_cnt) as apnum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</a:t>
            </a: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</a:t>
            </a:r>
            <a:r>
              <a:rPr lang="en-US" sz="1100"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-US" sz="11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city, 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city_cnt,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array_agg(airportname) as apnames, 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country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lang="en-US" sz="11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</a:t>
            </a: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`travel-sample`.inventory.airport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lang="en-US" sz="11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GROUP</a:t>
            </a: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BY city, 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 country LETTING city_cnt = count(city) 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</a:t>
            </a:r>
            <a:r>
              <a:rPr lang="en-US" sz="1100"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AS t1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WHERE</a:t>
            </a: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t1.city_cnt &gt; 5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GROUP BY</a:t>
            </a: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t1.country;</a:t>
            </a:r>
            <a:endParaRPr sz="1100" b="1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54" name="Google Shape;3554;g228ac02d559_0_0"/>
          <p:cNvSpPr/>
          <p:nvPr/>
        </p:nvSpPr>
        <p:spPr>
          <a:xfrm>
            <a:off x="6556478" y="2936161"/>
            <a:ext cx="4637700" cy="20721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g228ac02d559_0_0"/>
          <p:cNvSpPr txBox="1"/>
          <p:nvPr/>
        </p:nvSpPr>
        <p:spPr>
          <a:xfrm>
            <a:off x="676125" y="4000500"/>
            <a:ext cx="5277300" cy="110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 FUNCTION</a:t>
            </a: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locations(vActivity) { 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(SELECT id, name, address, city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FROM `travel-sample`.inventory.landmark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WHERE activity = vActivity) };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56" name="Google Shape;3556;g228ac02d559_0_0"/>
          <p:cNvSpPr txBox="1"/>
          <p:nvPr/>
        </p:nvSpPr>
        <p:spPr>
          <a:xfrm>
            <a:off x="676125" y="5143500"/>
            <a:ext cx="5277300" cy="1107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 l.name, l.city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 </a:t>
            </a:r>
            <a:r>
              <a:rPr lang="en-US" sz="1100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locations</a:t>
            </a: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("eat") AS l</a:t>
            </a:r>
            <a:endParaRPr sz="11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lvl="0" indent="0" algn="l" rtl="0"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WHERE l.city = "Gillingham";</a:t>
            </a:r>
            <a:endParaRPr sz="1100" b="1">
              <a:solidFill>
                <a:schemeClr val="accent3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57" name="Google Shape;3557;g228ac02d559_0_0"/>
          <p:cNvSpPr/>
          <p:nvPr/>
        </p:nvSpPr>
        <p:spPr>
          <a:xfrm>
            <a:off x="2105100" y="4144653"/>
            <a:ext cx="1798200" cy="2082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8" name="Google Shape;3558;g228ac02d559_0_0"/>
          <p:cNvSpPr/>
          <p:nvPr/>
        </p:nvSpPr>
        <p:spPr>
          <a:xfrm>
            <a:off x="1270725" y="5602625"/>
            <a:ext cx="8343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59" name="Google Shape;3559;g228ac02d559_0_0"/>
          <p:cNvCxnSpPr>
            <a:stCxn id="3558" idx="0"/>
            <a:endCxn id="3557" idx="2"/>
          </p:cNvCxnSpPr>
          <p:nvPr/>
        </p:nvCxnSpPr>
        <p:spPr>
          <a:xfrm rot="-5400000">
            <a:off x="1721175" y="4319525"/>
            <a:ext cx="1249800" cy="13164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60" name="Google Shape;3560;g228ac02d559_0_0"/>
          <p:cNvSpPr txBox="1"/>
          <p:nvPr/>
        </p:nvSpPr>
        <p:spPr>
          <a:xfrm>
            <a:off x="668800" y="3618678"/>
            <a:ext cx="52080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rgbClr val="777777"/>
                </a:solidFill>
              </a:rPr>
              <a:t>SQL++ query with Arrays</a:t>
            </a:r>
            <a:endParaRPr sz="1300" i="1">
              <a:solidFill>
                <a:srgbClr val="777777"/>
              </a:solidFill>
            </a:endParaRPr>
          </a:p>
        </p:txBody>
      </p:sp>
      <p:sp>
        <p:nvSpPr>
          <p:cNvPr id="3561" name="Google Shape;3561;g228ac02d559_0_0"/>
          <p:cNvSpPr txBox="1"/>
          <p:nvPr/>
        </p:nvSpPr>
        <p:spPr>
          <a:xfrm>
            <a:off x="668800" y="6285678"/>
            <a:ext cx="52080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rgbClr val="777777"/>
                </a:solidFill>
              </a:rPr>
              <a:t>SQL++ query with User Defined Function</a:t>
            </a:r>
            <a:endParaRPr sz="1300" i="1">
              <a:solidFill>
                <a:srgbClr val="777777"/>
              </a:solidFill>
            </a:endParaRPr>
          </a:p>
        </p:txBody>
      </p:sp>
      <p:sp>
        <p:nvSpPr>
          <p:cNvPr id="3562" name="Google Shape;3562;g228ac02d559_0_0"/>
          <p:cNvSpPr txBox="1"/>
          <p:nvPr/>
        </p:nvSpPr>
        <p:spPr>
          <a:xfrm>
            <a:off x="6315181" y="5720942"/>
            <a:ext cx="5208000" cy="20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i="1">
                <a:solidFill>
                  <a:srgbClr val="777777"/>
                </a:solidFill>
              </a:rPr>
              <a:t>SQL++ query with Subquery</a:t>
            </a:r>
            <a:endParaRPr sz="1300" i="1">
              <a:solidFill>
                <a:srgbClr val="777777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7" name="Google Shape;3567;p50"/>
          <p:cNvSpPr txBox="1">
            <a:spLocks noGrp="1"/>
          </p:cNvSpPr>
          <p:nvPr>
            <p:ph type="title"/>
          </p:nvPr>
        </p:nvSpPr>
        <p:spPr>
          <a:xfrm>
            <a:off x="398323" y="469113"/>
            <a:ext cx="109384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>
                <a:solidFill>
                  <a:schemeClr val="dk2"/>
                </a:solidFill>
              </a:rPr>
              <a:t>Key/Value or SQL++ </a:t>
            </a:r>
            <a:r>
              <a:rPr lang="en-US" b="0">
                <a:solidFill>
                  <a:schemeClr val="dk2"/>
                </a:solidFill>
              </a:rPr>
              <a:t>| Expressivity Comparison</a:t>
            </a:r>
            <a:endParaRPr b="0">
              <a:solidFill>
                <a:schemeClr val="dk2"/>
              </a:solidFill>
            </a:endParaRPr>
          </a:p>
        </p:txBody>
      </p:sp>
      <p:sp>
        <p:nvSpPr>
          <p:cNvPr id="3568" name="Google Shape;3568;p50"/>
          <p:cNvSpPr/>
          <p:nvPr/>
        </p:nvSpPr>
        <p:spPr>
          <a:xfrm>
            <a:off x="2288933" y="1876349"/>
            <a:ext cx="4358000" cy="744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65751" marR="0" lvl="0" indent="-267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9C0C"/>
              </a:buClr>
              <a:buSzPts val="1000"/>
              <a:buFont typeface="Arial"/>
              <a:buChar char="●"/>
            </a:pPr>
            <a:r>
              <a:rPr lang="en-US" sz="1333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Require the </a:t>
            </a:r>
            <a:r>
              <a:rPr lang="en-US" sz="1333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Document Key</a:t>
            </a:r>
            <a:endParaRPr sz="1333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9" name="Google Shape;3569;p50"/>
          <p:cNvSpPr/>
          <p:nvPr/>
        </p:nvSpPr>
        <p:spPr>
          <a:xfrm>
            <a:off x="2288933" y="1261301"/>
            <a:ext cx="4358000" cy="54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Value API</a:t>
            </a:r>
            <a:endParaRPr sz="1867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0" name="Google Shape;3570;p50"/>
          <p:cNvSpPr/>
          <p:nvPr/>
        </p:nvSpPr>
        <p:spPr>
          <a:xfrm>
            <a:off x="7100996" y="1261300"/>
            <a:ext cx="4364000" cy="549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Query API</a:t>
            </a:r>
            <a:endParaRPr sz="1867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1" name="Google Shape;3571;p50"/>
          <p:cNvSpPr/>
          <p:nvPr/>
        </p:nvSpPr>
        <p:spPr>
          <a:xfrm>
            <a:off x="2288933" y="2718545"/>
            <a:ext cx="4358000" cy="250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65751" marR="0" lvl="0" indent="-267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9C0C"/>
              </a:buClr>
              <a:buSzPts val="1000"/>
              <a:buFont typeface="Arial"/>
              <a:buChar char="●"/>
            </a:pPr>
            <a:r>
              <a:rPr lang="en-US" sz="1333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CRUD Operations</a:t>
            </a:r>
            <a:endParaRPr sz="1333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51" marR="0" lvl="0" indent="-267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9C0C"/>
              </a:buClr>
              <a:buSzPts val="1000"/>
              <a:buFont typeface="Arial"/>
              <a:buChar char="●"/>
            </a:pPr>
            <a:r>
              <a:rPr lang="en-US" sz="1333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Sub-Document Operations</a:t>
            </a:r>
            <a:endParaRPr sz="1333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51" marR="0" lvl="0" indent="-267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9C0C"/>
              </a:buClr>
              <a:buSzPts val="1000"/>
              <a:buFont typeface="Arial"/>
              <a:buChar char="●"/>
            </a:pPr>
            <a:r>
              <a:rPr lang="en-US" sz="1333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Atomic Counters</a:t>
            </a:r>
            <a:endParaRPr sz="1333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51" marR="0" lvl="0" indent="-267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9C0C"/>
              </a:buClr>
              <a:buSzPts val="1000"/>
              <a:buFont typeface="Arial"/>
              <a:buChar char="●"/>
            </a:pPr>
            <a:r>
              <a:rPr lang="en-US"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TTL at the bucket, collection or document level</a:t>
            </a:r>
            <a:r>
              <a:rPr lang="en-US" sz="1333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33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2" name="Google Shape;3572;p50"/>
          <p:cNvSpPr/>
          <p:nvPr/>
        </p:nvSpPr>
        <p:spPr>
          <a:xfrm>
            <a:off x="2288933" y="5329171"/>
            <a:ext cx="4358000" cy="1039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65751" marR="0" lvl="0" indent="-267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9C0C"/>
              </a:buClr>
              <a:buSzPts val="1000"/>
              <a:buFont typeface="Arial"/>
              <a:buChar char="●"/>
            </a:pPr>
            <a:r>
              <a:rPr lang="en-US"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 for Insert, Update, and Delete across multiple documents, buckets and collections</a:t>
            </a:r>
            <a:endParaRPr sz="13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3" name="Google Shape;3573;p50"/>
          <p:cNvSpPr/>
          <p:nvPr/>
        </p:nvSpPr>
        <p:spPr>
          <a:xfrm>
            <a:off x="7100996" y="1876349"/>
            <a:ext cx="4364000" cy="7408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65751" marR="0" lvl="0" indent="-267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9C0C"/>
              </a:buClr>
              <a:buSzPts val="1000"/>
              <a:buFont typeface="Arial"/>
              <a:buChar char="●"/>
            </a:pPr>
            <a:r>
              <a:rPr lang="en-US" sz="1333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Require </a:t>
            </a:r>
            <a:r>
              <a:rPr lang="en-US" sz="1333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Indexes</a:t>
            </a:r>
            <a:br>
              <a:rPr lang="en-US" sz="1333" b="1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333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Primary, Secondary, Filtered, Covering, </a:t>
            </a:r>
            <a:br>
              <a:rPr lang="en-US" sz="1333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333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On Array, Adaptive, Flex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4" name="Google Shape;3574;p50"/>
          <p:cNvSpPr/>
          <p:nvPr/>
        </p:nvSpPr>
        <p:spPr>
          <a:xfrm>
            <a:off x="7100996" y="2716609"/>
            <a:ext cx="4364000" cy="2501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65751" marR="0" lvl="0" indent="-267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9C0C"/>
              </a:buClr>
              <a:buSzPts val="1000"/>
              <a:buFont typeface="Arial"/>
              <a:buChar char="●"/>
            </a:pPr>
            <a:r>
              <a:rPr lang="en-US"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Statements</a:t>
            </a:r>
            <a:endParaRPr sz="13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1502" marR="0" lvl="1" indent="-14562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-US"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FROM WHERE GROUP BY HAVING ORDER BY OFFSET LIMIT</a:t>
            </a:r>
            <a:endParaRPr sz="13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1502" marR="0" lvl="1" indent="-14562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-US"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UNION, INTERCEPT, EXCEPT</a:t>
            </a:r>
            <a:endParaRPr sz="13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31502" marR="0" lvl="1" indent="-14562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○"/>
            </a:pPr>
            <a:r>
              <a:rPr lang="en-US"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INSERT, DELETE, UPDATE, MERGE</a:t>
            </a:r>
            <a:endParaRPr sz="13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51" marR="0" lvl="0" indent="-267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9C0C"/>
              </a:buClr>
              <a:buSzPts val="1000"/>
              <a:buFont typeface="Arial"/>
              <a:buChar char="●"/>
            </a:pPr>
            <a:r>
              <a:rPr lang="en-US"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Operators: Arithmetic, Collection, Comparison, Conditional, Logical, Nested, String</a:t>
            </a:r>
            <a:endParaRPr sz="13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51" marR="0" lvl="0" indent="-267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9C0C"/>
              </a:buClr>
              <a:buSzPts val="1000"/>
              <a:buFont typeface="Arial"/>
              <a:buChar char="●"/>
            </a:pPr>
            <a:r>
              <a:rPr lang="en-US"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 for ANSI JOINS and Nested Queries</a:t>
            </a:r>
            <a:endParaRPr sz="13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51" marR="0" lvl="0" indent="-267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9C0C"/>
              </a:buClr>
              <a:buSzPts val="1000"/>
              <a:buFont typeface="Arial"/>
              <a:buChar char="●"/>
            </a:pPr>
            <a:r>
              <a:rPr lang="en-US"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Extension to Arrays, Nested Objects</a:t>
            </a:r>
            <a:endParaRPr sz="13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51" marR="0" lvl="0" indent="-267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9C0C"/>
              </a:buClr>
              <a:buSzPts val="1000"/>
              <a:buFont typeface="Arial"/>
              <a:buChar char="●"/>
            </a:pPr>
            <a:r>
              <a:rPr lang="en-US"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 for Window Function and CTE</a:t>
            </a:r>
            <a:endParaRPr sz="13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51" marR="0" lvl="0" indent="-267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9C0C"/>
              </a:buClr>
              <a:buSzPts val="1000"/>
              <a:buFont typeface="Arial"/>
              <a:buChar char="●"/>
            </a:pPr>
            <a:r>
              <a:rPr lang="en-US"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Built-in or User Defined functions (incl. Javascript)</a:t>
            </a:r>
            <a:endParaRPr sz="1333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5" name="Google Shape;3575;p50"/>
          <p:cNvSpPr/>
          <p:nvPr/>
        </p:nvSpPr>
        <p:spPr>
          <a:xfrm>
            <a:off x="7100996" y="5329171"/>
            <a:ext cx="4364000" cy="1041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65751" marR="0" lvl="0" indent="-267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9C0C"/>
              </a:buClr>
              <a:buSzPts val="1000"/>
              <a:buFont typeface="Arial"/>
              <a:buChar char="●"/>
            </a:pPr>
            <a:r>
              <a:rPr lang="en-US"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 for INSERT, UPSERT, DELETE, UPDATE, MERGE, SELECT </a:t>
            </a:r>
            <a:endParaRPr sz="13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51" marR="0" lvl="0" indent="-2675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9C0C"/>
              </a:buClr>
              <a:buSzPts val="1000"/>
              <a:buFont typeface="Arial"/>
              <a:buChar char="●"/>
            </a:pPr>
            <a:r>
              <a:rPr lang="en-US" sz="13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Support for Transactional constructs: BEGIN, SET, ROLLBACK, COMMIT, SAVEPOINT</a:t>
            </a:r>
            <a:endParaRPr sz="133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6" name="Google Shape;3576;p50"/>
          <p:cNvSpPr/>
          <p:nvPr/>
        </p:nvSpPr>
        <p:spPr>
          <a:xfrm>
            <a:off x="482300" y="1876333"/>
            <a:ext cx="1705200" cy="7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-US" sz="13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PREREQUISITES</a:t>
            </a:r>
            <a:endParaRPr sz="1333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7" name="Google Shape;3577;p50"/>
          <p:cNvSpPr/>
          <p:nvPr/>
        </p:nvSpPr>
        <p:spPr>
          <a:xfrm>
            <a:off x="482300" y="2718501"/>
            <a:ext cx="1705200" cy="2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-US" sz="13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OPERATIONS</a:t>
            </a:r>
            <a:endParaRPr sz="1333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8" name="Google Shape;3578;p50"/>
          <p:cNvSpPr/>
          <p:nvPr/>
        </p:nvSpPr>
        <p:spPr>
          <a:xfrm>
            <a:off x="482300" y="5322367"/>
            <a:ext cx="17052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33"/>
              <a:buFont typeface="Arial"/>
              <a:buNone/>
            </a:pPr>
            <a:r>
              <a:rPr lang="en-US" sz="1333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TRANSACTIONS</a:t>
            </a:r>
            <a:endParaRPr sz="1333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p51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Key/Value or SQL++ </a:t>
            </a:r>
            <a:r>
              <a:rPr lang="en-US" b="0">
                <a:solidFill>
                  <a:schemeClr val="dk1"/>
                </a:solidFill>
              </a:rPr>
              <a:t>| Architecture Comparison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84" name="Google Shape;3584;p51"/>
          <p:cNvSpPr/>
          <p:nvPr/>
        </p:nvSpPr>
        <p:spPr>
          <a:xfrm>
            <a:off x="6250307" y="1404335"/>
            <a:ext cx="4858000" cy="40832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5" name="Google Shape;3585;p51"/>
          <p:cNvSpPr/>
          <p:nvPr/>
        </p:nvSpPr>
        <p:spPr>
          <a:xfrm>
            <a:off x="6593700" y="2625933"/>
            <a:ext cx="4232000" cy="14032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endParaRPr sz="146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6" name="Google Shape;3586;p51"/>
          <p:cNvGrpSpPr/>
          <p:nvPr/>
        </p:nvGrpSpPr>
        <p:grpSpPr>
          <a:xfrm>
            <a:off x="6847693" y="3090971"/>
            <a:ext cx="3691140" cy="865741"/>
            <a:chOff x="3880820" y="2516012"/>
            <a:chExt cx="3356803" cy="801810"/>
          </a:xfrm>
        </p:grpSpPr>
        <p:sp>
          <p:nvSpPr>
            <p:cNvPr id="3587" name="Google Shape;3587;p51"/>
            <p:cNvSpPr/>
            <p:nvPr/>
          </p:nvSpPr>
          <p:spPr>
            <a:xfrm>
              <a:off x="4192845" y="2811870"/>
              <a:ext cx="209100" cy="168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88" name="Google Shape;3588;p51"/>
            <p:cNvSpPr/>
            <p:nvPr/>
          </p:nvSpPr>
          <p:spPr>
            <a:xfrm>
              <a:off x="6394430" y="3147923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89" name="Google Shape;3589;p51"/>
            <p:cNvSpPr/>
            <p:nvPr/>
          </p:nvSpPr>
          <p:spPr>
            <a:xfrm>
              <a:off x="6394289" y="2532732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90" name="Google Shape;3590;p51"/>
            <p:cNvSpPr/>
            <p:nvPr/>
          </p:nvSpPr>
          <p:spPr>
            <a:xfrm>
              <a:off x="6394430" y="2933807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91" name="Google Shape;3591;p51"/>
            <p:cNvSpPr/>
            <p:nvPr/>
          </p:nvSpPr>
          <p:spPr>
            <a:xfrm>
              <a:off x="6394430" y="2736073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92" name="Google Shape;3592;p51"/>
            <p:cNvSpPr/>
            <p:nvPr/>
          </p:nvSpPr>
          <p:spPr>
            <a:xfrm>
              <a:off x="6711605" y="2811870"/>
              <a:ext cx="209100" cy="168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93" name="Google Shape;3593;p51"/>
            <p:cNvSpPr/>
            <p:nvPr/>
          </p:nvSpPr>
          <p:spPr>
            <a:xfrm>
              <a:off x="7028523" y="2811870"/>
              <a:ext cx="209100" cy="168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94" name="Google Shape;3594;p51"/>
            <p:cNvSpPr/>
            <p:nvPr/>
          </p:nvSpPr>
          <p:spPr>
            <a:xfrm>
              <a:off x="6076829" y="2811870"/>
              <a:ext cx="209100" cy="168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95" name="Google Shape;3595;p51"/>
            <p:cNvSpPr/>
            <p:nvPr/>
          </p:nvSpPr>
          <p:spPr>
            <a:xfrm>
              <a:off x="5762251" y="3150722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96" name="Google Shape;3596;p51"/>
            <p:cNvSpPr/>
            <p:nvPr/>
          </p:nvSpPr>
          <p:spPr>
            <a:xfrm>
              <a:off x="5762111" y="2535531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97" name="Google Shape;3597;p51"/>
            <p:cNvSpPr/>
            <p:nvPr/>
          </p:nvSpPr>
          <p:spPr>
            <a:xfrm>
              <a:off x="5762251" y="2936606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98" name="Google Shape;3598;p51"/>
            <p:cNvSpPr/>
            <p:nvPr/>
          </p:nvSpPr>
          <p:spPr>
            <a:xfrm>
              <a:off x="5762251" y="2738872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599" name="Google Shape;3599;p51"/>
            <p:cNvSpPr/>
            <p:nvPr/>
          </p:nvSpPr>
          <p:spPr>
            <a:xfrm>
              <a:off x="5440887" y="3141153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00" name="Google Shape;3600;p51"/>
            <p:cNvSpPr/>
            <p:nvPr/>
          </p:nvSpPr>
          <p:spPr>
            <a:xfrm>
              <a:off x="5440747" y="2525961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01" name="Google Shape;3601;p51"/>
            <p:cNvSpPr/>
            <p:nvPr/>
          </p:nvSpPr>
          <p:spPr>
            <a:xfrm>
              <a:off x="5440887" y="2927037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02" name="Google Shape;3602;p51"/>
            <p:cNvSpPr/>
            <p:nvPr/>
          </p:nvSpPr>
          <p:spPr>
            <a:xfrm>
              <a:off x="5440887" y="2729302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03" name="Google Shape;3603;p51"/>
            <p:cNvSpPr/>
            <p:nvPr/>
          </p:nvSpPr>
          <p:spPr>
            <a:xfrm>
              <a:off x="5126386" y="3141153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04" name="Google Shape;3604;p51"/>
            <p:cNvSpPr/>
            <p:nvPr/>
          </p:nvSpPr>
          <p:spPr>
            <a:xfrm>
              <a:off x="5126246" y="2525961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05" name="Google Shape;3605;p51"/>
            <p:cNvSpPr/>
            <p:nvPr/>
          </p:nvSpPr>
          <p:spPr>
            <a:xfrm>
              <a:off x="5126386" y="2927037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06" name="Google Shape;3606;p51"/>
            <p:cNvSpPr/>
            <p:nvPr/>
          </p:nvSpPr>
          <p:spPr>
            <a:xfrm>
              <a:off x="5126386" y="2729302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07" name="Google Shape;3607;p51"/>
            <p:cNvSpPr/>
            <p:nvPr/>
          </p:nvSpPr>
          <p:spPr>
            <a:xfrm>
              <a:off x="4798633" y="3141153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08" name="Google Shape;3608;p51"/>
            <p:cNvSpPr/>
            <p:nvPr/>
          </p:nvSpPr>
          <p:spPr>
            <a:xfrm>
              <a:off x="4798493" y="2525961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09" name="Google Shape;3609;p51"/>
            <p:cNvSpPr/>
            <p:nvPr/>
          </p:nvSpPr>
          <p:spPr>
            <a:xfrm>
              <a:off x="4798633" y="2927037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10" name="Google Shape;3610;p51"/>
            <p:cNvSpPr/>
            <p:nvPr/>
          </p:nvSpPr>
          <p:spPr>
            <a:xfrm>
              <a:off x="4798633" y="2729302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11" name="Google Shape;3611;p51"/>
            <p:cNvSpPr/>
            <p:nvPr/>
          </p:nvSpPr>
          <p:spPr>
            <a:xfrm>
              <a:off x="4495274" y="3131204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12" name="Google Shape;3612;p51"/>
            <p:cNvSpPr/>
            <p:nvPr/>
          </p:nvSpPr>
          <p:spPr>
            <a:xfrm>
              <a:off x="4495134" y="2516012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13" name="Google Shape;3613;p51"/>
            <p:cNvSpPr/>
            <p:nvPr/>
          </p:nvSpPr>
          <p:spPr>
            <a:xfrm>
              <a:off x="4495274" y="2917088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14" name="Google Shape;3614;p51"/>
            <p:cNvSpPr/>
            <p:nvPr/>
          </p:nvSpPr>
          <p:spPr>
            <a:xfrm>
              <a:off x="4495274" y="2719354"/>
              <a:ext cx="209100" cy="167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15" name="Google Shape;3615;p51"/>
            <p:cNvSpPr/>
            <p:nvPr/>
          </p:nvSpPr>
          <p:spPr>
            <a:xfrm>
              <a:off x="3880820" y="2811870"/>
              <a:ext cx="209100" cy="1686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77777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cxnSp>
        <p:nvCxnSpPr>
          <p:cNvPr id="3616" name="Google Shape;3616;p51"/>
          <p:cNvCxnSpPr>
            <a:stCxn id="3617" idx="2"/>
            <a:endCxn id="3618" idx="0"/>
          </p:cNvCxnSpPr>
          <p:nvPr/>
        </p:nvCxnSpPr>
        <p:spPr>
          <a:xfrm rot="5400000">
            <a:off x="6998689" y="4031604"/>
            <a:ext cx="581700" cy="423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3619" name="Google Shape;3619;p51"/>
          <p:cNvCxnSpPr>
            <a:stCxn id="3620" idx="2"/>
            <a:endCxn id="3621" idx="0"/>
          </p:cNvCxnSpPr>
          <p:nvPr/>
        </p:nvCxnSpPr>
        <p:spPr>
          <a:xfrm rot="-5400000" flipH="1">
            <a:off x="8275805" y="3869210"/>
            <a:ext cx="559200" cy="732000"/>
          </a:xfrm>
          <a:prstGeom prst="bentConnector3">
            <a:avLst>
              <a:gd name="adj1" fmla="val 30802"/>
            </a:avLst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622" name="Google Shape;3622;p51"/>
          <p:cNvSpPr/>
          <p:nvPr/>
        </p:nvSpPr>
        <p:spPr>
          <a:xfrm>
            <a:off x="7409180" y="3298952"/>
            <a:ext cx="185200" cy="187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endParaRPr sz="1467" b="0" i="0" u="none" strike="noStrike" cap="non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3623" name="Google Shape;3623;p51"/>
          <p:cNvGrpSpPr/>
          <p:nvPr/>
        </p:nvGrpSpPr>
        <p:grpSpPr>
          <a:xfrm>
            <a:off x="6713563" y="3066689"/>
            <a:ext cx="4004868" cy="888921"/>
            <a:chOff x="1074287" y="2859488"/>
            <a:chExt cx="9636353" cy="1608808"/>
          </a:xfrm>
        </p:grpSpPr>
        <p:sp>
          <p:nvSpPr>
            <p:cNvPr id="3624" name="Google Shape;3624;p51"/>
            <p:cNvSpPr/>
            <p:nvPr/>
          </p:nvSpPr>
          <p:spPr>
            <a:xfrm>
              <a:off x="3573799" y="2859535"/>
              <a:ext cx="446100" cy="339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25" name="Google Shape;3625;p51"/>
            <p:cNvSpPr/>
            <p:nvPr/>
          </p:nvSpPr>
          <p:spPr>
            <a:xfrm>
              <a:off x="3573799" y="3271057"/>
              <a:ext cx="446100" cy="339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26" name="Google Shape;3626;p51"/>
            <p:cNvSpPr/>
            <p:nvPr/>
          </p:nvSpPr>
          <p:spPr>
            <a:xfrm>
              <a:off x="3573799" y="3692239"/>
              <a:ext cx="446100" cy="339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27" name="Google Shape;3627;p51"/>
            <p:cNvSpPr/>
            <p:nvPr/>
          </p:nvSpPr>
          <p:spPr>
            <a:xfrm>
              <a:off x="3573799" y="4129296"/>
              <a:ext cx="446400" cy="339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28" name="Google Shape;3628;p51"/>
            <p:cNvSpPr/>
            <p:nvPr/>
          </p:nvSpPr>
          <p:spPr>
            <a:xfrm>
              <a:off x="1074287" y="2868456"/>
              <a:ext cx="446400" cy="159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29" name="Google Shape;3629;p51"/>
            <p:cNvSpPr/>
            <p:nvPr/>
          </p:nvSpPr>
          <p:spPr>
            <a:xfrm>
              <a:off x="1914480" y="2868417"/>
              <a:ext cx="446100" cy="159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609E0E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30" name="Google Shape;3630;p51"/>
            <p:cNvSpPr/>
            <p:nvPr/>
          </p:nvSpPr>
          <p:spPr>
            <a:xfrm>
              <a:off x="4402198" y="2859535"/>
              <a:ext cx="446100" cy="339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BE8B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31" name="Google Shape;3631;p51"/>
            <p:cNvSpPr/>
            <p:nvPr/>
          </p:nvSpPr>
          <p:spPr>
            <a:xfrm>
              <a:off x="4402198" y="3271057"/>
              <a:ext cx="446100" cy="339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BE8B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32" name="Google Shape;3632;p51"/>
            <p:cNvSpPr/>
            <p:nvPr/>
          </p:nvSpPr>
          <p:spPr>
            <a:xfrm>
              <a:off x="4402198" y="3692239"/>
              <a:ext cx="446100" cy="339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BE8B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20" name="Google Shape;3620;p51"/>
            <p:cNvSpPr/>
            <p:nvPr/>
          </p:nvSpPr>
          <p:spPr>
            <a:xfrm>
              <a:off x="4402198" y="4129296"/>
              <a:ext cx="446400" cy="339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BE8B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33" name="Google Shape;3633;p51"/>
            <p:cNvSpPr/>
            <p:nvPr/>
          </p:nvSpPr>
          <p:spPr>
            <a:xfrm>
              <a:off x="5242980" y="2859488"/>
              <a:ext cx="446100" cy="339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BE8B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34" name="Google Shape;3634;p51"/>
            <p:cNvSpPr/>
            <p:nvPr/>
          </p:nvSpPr>
          <p:spPr>
            <a:xfrm>
              <a:off x="5242980" y="3271000"/>
              <a:ext cx="446100" cy="339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BE8B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35" name="Google Shape;3635;p51"/>
            <p:cNvSpPr/>
            <p:nvPr/>
          </p:nvSpPr>
          <p:spPr>
            <a:xfrm>
              <a:off x="5242980" y="3692171"/>
              <a:ext cx="446100" cy="339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BE8B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36" name="Google Shape;3636;p51"/>
            <p:cNvSpPr/>
            <p:nvPr/>
          </p:nvSpPr>
          <p:spPr>
            <a:xfrm>
              <a:off x="5242980" y="4114805"/>
              <a:ext cx="446100" cy="339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BE8B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37" name="Google Shape;3637;p51"/>
            <p:cNvSpPr/>
            <p:nvPr/>
          </p:nvSpPr>
          <p:spPr>
            <a:xfrm>
              <a:off x="6074795" y="2865009"/>
              <a:ext cx="446100" cy="339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38" name="Google Shape;3638;p51"/>
            <p:cNvSpPr/>
            <p:nvPr/>
          </p:nvSpPr>
          <p:spPr>
            <a:xfrm>
              <a:off x="6074795" y="3276521"/>
              <a:ext cx="446100" cy="339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39" name="Google Shape;3639;p51"/>
            <p:cNvSpPr/>
            <p:nvPr/>
          </p:nvSpPr>
          <p:spPr>
            <a:xfrm>
              <a:off x="6074795" y="3697691"/>
              <a:ext cx="446100" cy="339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0" name="Google Shape;3640;p51"/>
            <p:cNvSpPr/>
            <p:nvPr/>
          </p:nvSpPr>
          <p:spPr>
            <a:xfrm>
              <a:off x="6074795" y="4120325"/>
              <a:ext cx="446100" cy="339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1" name="Google Shape;3641;p51"/>
            <p:cNvSpPr/>
            <p:nvPr/>
          </p:nvSpPr>
          <p:spPr>
            <a:xfrm>
              <a:off x="8596928" y="2868417"/>
              <a:ext cx="446100" cy="159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2" name="Google Shape;3642;p51"/>
            <p:cNvSpPr/>
            <p:nvPr/>
          </p:nvSpPr>
          <p:spPr>
            <a:xfrm>
              <a:off x="9435624" y="2868417"/>
              <a:ext cx="446100" cy="159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3" name="Google Shape;3643;p51"/>
            <p:cNvSpPr/>
            <p:nvPr/>
          </p:nvSpPr>
          <p:spPr>
            <a:xfrm>
              <a:off x="10264540" y="2859488"/>
              <a:ext cx="446100" cy="339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16AEB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4" name="Google Shape;3644;p51"/>
            <p:cNvSpPr/>
            <p:nvPr/>
          </p:nvSpPr>
          <p:spPr>
            <a:xfrm>
              <a:off x="10264540" y="3271000"/>
              <a:ext cx="446100" cy="339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16AEB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5" name="Google Shape;3645;p51"/>
            <p:cNvSpPr/>
            <p:nvPr/>
          </p:nvSpPr>
          <p:spPr>
            <a:xfrm>
              <a:off x="10264540" y="3692171"/>
              <a:ext cx="446100" cy="339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16AEB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6" name="Google Shape;3646;p51"/>
            <p:cNvSpPr/>
            <p:nvPr/>
          </p:nvSpPr>
          <p:spPr>
            <a:xfrm>
              <a:off x="10264540" y="4114805"/>
              <a:ext cx="446100" cy="339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16AEB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7" name="Google Shape;3647;p51"/>
            <p:cNvSpPr/>
            <p:nvPr/>
          </p:nvSpPr>
          <p:spPr>
            <a:xfrm>
              <a:off x="7756587" y="2859488"/>
              <a:ext cx="446100" cy="339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8" name="Google Shape;3648;p51"/>
            <p:cNvSpPr/>
            <p:nvPr/>
          </p:nvSpPr>
          <p:spPr>
            <a:xfrm>
              <a:off x="7756587" y="3271000"/>
              <a:ext cx="446100" cy="339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49" name="Google Shape;3649;p51"/>
            <p:cNvSpPr/>
            <p:nvPr/>
          </p:nvSpPr>
          <p:spPr>
            <a:xfrm>
              <a:off x="7756587" y="3692171"/>
              <a:ext cx="446100" cy="339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50" name="Google Shape;3650;p51"/>
            <p:cNvSpPr/>
            <p:nvPr/>
          </p:nvSpPr>
          <p:spPr>
            <a:xfrm>
              <a:off x="7756587" y="4114805"/>
              <a:ext cx="446100" cy="339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51" name="Google Shape;3651;p51"/>
            <p:cNvSpPr/>
            <p:nvPr/>
          </p:nvSpPr>
          <p:spPr>
            <a:xfrm>
              <a:off x="6924899" y="2868417"/>
              <a:ext cx="446100" cy="1594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52" name="Google Shape;3652;p51"/>
            <p:cNvSpPr/>
            <p:nvPr/>
          </p:nvSpPr>
          <p:spPr>
            <a:xfrm>
              <a:off x="2747114" y="2868421"/>
              <a:ext cx="446100" cy="339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53" name="Google Shape;3653;p51"/>
            <p:cNvSpPr/>
            <p:nvPr/>
          </p:nvSpPr>
          <p:spPr>
            <a:xfrm>
              <a:off x="2747114" y="3701103"/>
              <a:ext cx="446100" cy="339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17" name="Google Shape;3617;p51"/>
            <p:cNvSpPr/>
            <p:nvPr/>
          </p:nvSpPr>
          <p:spPr>
            <a:xfrm>
              <a:off x="2747114" y="4123737"/>
              <a:ext cx="446100" cy="339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67"/>
                <a:buFont typeface="Arial"/>
                <a:buNone/>
              </a:pPr>
              <a:endParaRPr sz="1467" b="0" i="0" u="none" strike="noStrike" cap="non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3654" name="Google Shape;3654;p51"/>
          <p:cNvSpPr txBox="1"/>
          <p:nvPr/>
        </p:nvSpPr>
        <p:spPr>
          <a:xfrm>
            <a:off x="7687052" y="2854209"/>
            <a:ext cx="3528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Fetch</a:t>
            </a:r>
            <a:endParaRPr sz="12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5" name="Google Shape;3655;p51"/>
          <p:cNvSpPr txBox="1"/>
          <p:nvPr/>
        </p:nvSpPr>
        <p:spPr>
          <a:xfrm>
            <a:off x="6631847" y="2854209"/>
            <a:ext cx="3528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Parse</a:t>
            </a:r>
            <a:endParaRPr sz="12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6" name="Google Shape;3656;p51"/>
          <p:cNvSpPr txBox="1"/>
          <p:nvPr/>
        </p:nvSpPr>
        <p:spPr>
          <a:xfrm>
            <a:off x="6974923" y="2854209"/>
            <a:ext cx="3528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Plan</a:t>
            </a:r>
            <a:endParaRPr sz="12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7" name="Google Shape;3657;p51"/>
          <p:cNvSpPr txBox="1"/>
          <p:nvPr/>
        </p:nvSpPr>
        <p:spPr>
          <a:xfrm>
            <a:off x="8017861" y="2854209"/>
            <a:ext cx="3172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Join</a:t>
            </a:r>
            <a:endParaRPr sz="12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8" name="Google Shape;3658;p51"/>
          <p:cNvSpPr txBox="1"/>
          <p:nvPr/>
        </p:nvSpPr>
        <p:spPr>
          <a:xfrm>
            <a:off x="8335207" y="2854209"/>
            <a:ext cx="4136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Filter</a:t>
            </a:r>
            <a:endParaRPr sz="12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9" name="Google Shape;3659;p51"/>
          <p:cNvSpPr txBox="1"/>
          <p:nvPr/>
        </p:nvSpPr>
        <p:spPr>
          <a:xfrm>
            <a:off x="8694243" y="2854209"/>
            <a:ext cx="4136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Pre-Agg</a:t>
            </a:r>
            <a:endParaRPr sz="800" b="1" i="0" u="none" strike="noStrike" cap="none">
              <a:solidFill>
                <a:srgbClr val="3F3F3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60" name="Google Shape;3660;p51"/>
          <p:cNvSpPr txBox="1"/>
          <p:nvPr/>
        </p:nvSpPr>
        <p:spPr>
          <a:xfrm>
            <a:off x="9762925" y="2854209"/>
            <a:ext cx="3528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Offset</a:t>
            </a:r>
            <a:endParaRPr sz="12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1" name="Google Shape;3661;p51"/>
          <p:cNvSpPr txBox="1"/>
          <p:nvPr/>
        </p:nvSpPr>
        <p:spPr>
          <a:xfrm>
            <a:off x="10100480" y="2854209"/>
            <a:ext cx="3528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Limit</a:t>
            </a:r>
            <a:endParaRPr sz="12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2" name="Google Shape;3662;p51"/>
          <p:cNvSpPr txBox="1"/>
          <p:nvPr/>
        </p:nvSpPr>
        <p:spPr>
          <a:xfrm>
            <a:off x="9418237" y="2854209"/>
            <a:ext cx="3172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Sort</a:t>
            </a:r>
            <a:endParaRPr sz="12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3" name="Google Shape;3663;p51"/>
          <p:cNvSpPr txBox="1"/>
          <p:nvPr/>
        </p:nvSpPr>
        <p:spPr>
          <a:xfrm>
            <a:off x="9046124" y="2854209"/>
            <a:ext cx="3528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Agg.</a:t>
            </a:r>
            <a:endParaRPr sz="800" b="1" i="0" u="none" strike="noStrike" cap="none">
              <a:solidFill>
                <a:srgbClr val="3F3F3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64" name="Google Shape;3664;p51"/>
          <p:cNvSpPr txBox="1"/>
          <p:nvPr/>
        </p:nvSpPr>
        <p:spPr>
          <a:xfrm>
            <a:off x="7340461" y="2854209"/>
            <a:ext cx="3528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Scan</a:t>
            </a:r>
            <a:endParaRPr sz="12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5" name="Google Shape;3665;p51"/>
          <p:cNvSpPr/>
          <p:nvPr/>
        </p:nvSpPr>
        <p:spPr>
          <a:xfrm>
            <a:off x="8738468" y="4670680"/>
            <a:ext cx="715200" cy="6392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66" name="Google Shape;3666;p51"/>
          <p:cNvSpPr/>
          <p:nvPr/>
        </p:nvSpPr>
        <p:spPr>
          <a:xfrm>
            <a:off x="8654588" y="4582761"/>
            <a:ext cx="715200" cy="6392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21" name="Google Shape;3621;p51"/>
          <p:cNvSpPr/>
          <p:nvPr/>
        </p:nvSpPr>
        <p:spPr>
          <a:xfrm>
            <a:off x="8563776" y="4514753"/>
            <a:ext cx="715200" cy="6392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Data Service</a:t>
            </a:r>
            <a:endParaRPr sz="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67" name="Google Shape;3667;p51"/>
          <p:cNvCxnSpPr>
            <a:stCxn id="3627" idx="2"/>
            <a:endCxn id="3621" idx="0"/>
          </p:cNvCxnSpPr>
          <p:nvPr/>
        </p:nvCxnSpPr>
        <p:spPr>
          <a:xfrm rot="-5400000" flipH="1">
            <a:off x="8103722" y="3697010"/>
            <a:ext cx="559200" cy="1076400"/>
          </a:xfrm>
          <a:prstGeom prst="bentConnector3">
            <a:avLst>
              <a:gd name="adj1" fmla="val 30802"/>
            </a:avLst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sm" len="sm"/>
            <a:tailEnd type="triangle" w="sm" len="sm"/>
          </a:ln>
        </p:spPr>
      </p:cxnSp>
      <p:sp>
        <p:nvSpPr>
          <p:cNvPr id="3668" name="Google Shape;3668;p51"/>
          <p:cNvSpPr txBox="1"/>
          <p:nvPr/>
        </p:nvSpPr>
        <p:spPr>
          <a:xfrm>
            <a:off x="7726436" y="2630024"/>
            <a:ext cx="18828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lang="en-US" sz="1467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Query Service</a:t>
            </a:r>
            <a:endParaRPr sz="1467" b="1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3669" name="Google Shape;3669;p51"/>
          <p:cNvGrpSpPr/>
          <p:nvPr/>
        </p:nvGrpSpPr>
        <p:grpSpPr>
          <a:xfrm>
            <a:off x="6554230" y="4534458"/>
            <a:ext cx="891273" cy="760964"/>
            <a:chOff x="1832977" y="5228193"/>
            <a:chExt cx="1115766" cy="929215"/>
          </a:xfrm>
        </p:grpSpPr>
        <p:sp>
          <p:nvSpPr>
            <p:cNvPr id="3670" name="Google Shape;3670;p51"/>
            <p:cNvSpPr/>
            <p:nvPr/>
          </p:nvSpPr>
          <p:spPr>
            <a:xfrm>
              <a:off x="1832977" y="5390908"/>
              <a:ext cx="921300" cy="76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33"/>
                <a:buFont typeface="Arial"/>
                <a:buNone/>
              </a:pPr>
              <a:endParaRPr sz="2133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71" name="Google Shape;3671;p51"/>
            <p:cNvSpPr/>
            <p:nvPr/>
          </p:nvSpPr>
          <p:spPr>
            <a:xfrm>
              <a:off x="1930210" y="5309558"/>
              <a:ext cx="921300" cy="76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33"/>
                <a:buFont typeface="Arial"/>
                <a:buNone/>
              </a:pPr>
              <a:endParaRPr sz="2133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18" name="Google Shape;3618;p51"/>
            <p:cNvSpPr/>
            <p:nvPr/>
          </p:nvSpPr>
          <p:spPr>
            <a:xfrm>
              <a:off x="2027443" y="5228193"/>
              <a:ext cx="921300" cy="766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rPr>
                <a:t>Index Service</a:t>
              </a:r>
              <a:endParaRPr sz="6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72" name="Google Shape;3672;p51"/>
          <p:cNvGrpSpPr/>
          <p:nvPr/>
        </p:nvGrpSpPr>
        <p:grpSpPr>
          <a:xfrm>
            <a:off x="7527709" y="4534463"/>
            <a:ext cx="890084" cy="760964"/>
            <a:chOff x="1832977" y="5228193"/>
            <a:chExt cx="1115766" cy="929215"/>
          </a:xfrm>
        </p:grpSpPr>
        <p:sp>
          <p:nvSpPr>
            <p:cNvPr id="3673" name="Google Shape;3673;p51"/>
            <p:cNvSpPr/>
            <p:nvPr/>
          </p:nvSpPr>
          <p:spPr>
            <a:xfrm>
              <a:off x="1832977" y="5390908"/>
              <a:ext cx="921300" cy="7665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33"/>
                <a:buFont typeface="Arial"/>
                <a:buNone/>
              </a:pPr>
              <a:endParaRPr sz="2133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74" name="Google Shape;3674;p51"/>
            <p:cNvSpPr/>
            <p:nvPr/>
          </p:nvSpPr>
          <p:spPr>
            <a:xfrm>
              <a:off x="1930210" y="5309558"/>
              <a:ext cx="921300" cy="7665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33"/>
                <a:buFont typeface="Arial"/>
                <a:buNone/>
              </a:pPr>
              <a:endParaRPr sz="2133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3675" name="Google Shape;3675;p51"/>
            <p:cNvSpPr/>
            <p:nvPr/>
          </p:nvSpPr>
          <p:spPr>
            <a:xfrm>
              <a:off x="2027443" y="5228193"/>
              <a:ext cx="921300" cy="7665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FFFFFF"/>
                  </a:solidFill>
                  <a:latin typeface="Corbel"/>
                  <a:ea typeface="Corbel"/>
                  <a:cs typeface="Corbel"/>
                  <a:sym typeface="Corbel"/>
                </a:rPr>
                <a:t>Search Service</a:t>
              </a:r>
              <a:endParaRPr sz="6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76" name="Google Shape;3676;p51"/>
          <p:cNvCxnSpPr>
            <a:stCxn id="3617" idx="2"/>
            <a:endCxn id="3675" idx="0"/>
          </p:cNvCxnSpPr>
          <p:nvPr/>
        </p:nvCxnSpPr>
        <p:spPr>
          <a:xfrm rot="-5400000" flipH="1">
            <a:off x="7484989" y="3969204"/>
            <a:ext cx="581700" cy="548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3677" name="Google Shape;3677;p51"/>
          <p:cNvSpPr txBox="1"/>
          <p:nvPr/>
        </p:nvSpPr>
        <p:spPr>
          <a:xfrm>
            <a:off x="10423712" y="2854209"/>
            <a:ext cx="352800" cy="2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Project</a:t>
            </a:r>
            <a:endParaRPr sz="1200" b="1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8" name="Google Shape;3678;p51"/>
          <p:cNvSpPr/>
          <p:nvPr/>
        </p:nvSpPr>
        <p:spPr>
          <a:xfrm>
            <a:off x="7431923" y="1581901"/>
            <a:ext cx="1016800" cy="581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62525" tIns="81225" rIns="162525" bIns="812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lang="en-US" sz="1067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</a:t>
            </a:r>
            <a:r>
              <a:rPr lang="en-US" sz="933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ELECT …</a:t>
            </a:r>
            <a:endParaRPr sz="933" b="0" i="0" u="none" strike="noStrike" cap="non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lang="en-US" sz="933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 …</a:t>
            </a:r>
            <a:endParaRPr sz="933" b="0" i="0" u="none" strike="noStrike" cap="non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lang="en-US" sz="933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WHERE …;</a:t>
            </a:r>
            <a:endParaRPr sz="1333" b="0" i="0" u="none" strike="noStrike" cap="non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3679" name="Google Shape;3679;p51"/>
          <p:cNvCxnSpPr>
            <a:stCxn id="3678" idx="2"/>
            <a:endCxn id="3680" idx="0"/>
          </p:cNvCxnSpPr>
          <p:nvPr/>
        </p:nvCxnSpPr>
        <p:spPr>
          <a:xfrm>
            <a:off x="7940323" y="2163501"/>
            <a:ext cx="534600" cy="45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681" name="Google Shape;3681;p51"/>
          <p:cNvPicPr preferRelativeResize="0"/>
          <p:nvPr/>
        </p:nvPicPr>
        <p:blipFill rotWithShape="1">
          <a:blip r:embed="rId3">
            <a:alphaModFix/>
          </a:blip>
          <a:srcRect l="16783" t="13989" r="15867" b="13972"/>
          <a:stretch/>
        </p:blipFill>
        <p:spPr>
          <a:xfrm>
            <a:off x="9030492" y="1596223"/>
            <a:ext cx="548800" cy="5631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2" name="Google Shape;3682;p51"/>
          <p:cNvCxnSpPr>
            <a:stCxn id="3683" idx="2"/>
          </p:cNvCxnSpPr>
          <p:nvPr/>
        </p:nvCxnSpPr>
        <p:spPr>
          <a:xfrm>
            <a:off x="9261604" y="2154927"/>
            <a:ext cx="1500" cy="45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3684" name="Google Shape;3684;p51"/>
          <p:cNvSpPr txBox="1"/>
          <p:nvPr/>
        </p:nvSpPr>
        <p:spPr>
          <a:xfrm>
            <a:off x="6987889" y="2183164"/>
            <a:ext cx="10684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lang="en-US" sz="933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Submit query</a:t>
            </a:r>
            <a:endParaRPr sz="933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5" name="Google Shape;3685;p51"/>
          <p:cNvSpPr txBox="1"/>
          <p:nvPr/>
        </p:nvSpPr>
        <p:spPr>
          <a:xfrm>
            <a:off x="9223089" y="2183165"/>
            <a:ext cx="10684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lang="en-US" sz="933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results</a:t>
            </a:r>
            <a:endParaRPr sz="933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6" name="Google Shape;3686;p51"/>
          <p:cNvSpPr txBox="1"/>
          <p:nvPr/>
        </p:nvSpPr>
        <p:spPr>
          <a:xfrm>
            <a:off x="6952365" y="4133429"/>
            <a:ext cx="1204000" cy="38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lang="en-US" sz="933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Scan indexes</a:t>
            </a:r>
            <a:endParaRPr sz="933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7" name="Google Shape;3687;p51"/>
          <p:cNvSpPr txBox="1"/>
          <p:nvPr/>
        </p:nvSpPr>
        <p:spPr>
          <a:xfrm>
            <a:off x="8649561" y="4084857"/>
            <a:ext cx="1398800" cy="504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lang="en-US" sz="933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Fetch data </a:t>
            </a:r>
            <a:br>
              <a:rPr lang="en-US" sz="933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33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(optional)</a:t>
            </a:r>
            <a:endParaRPr sz="933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88" name="Google Shape;3688;p51"/>
          <p:cNvCxnSpPr>
            <a:stCxn id="3689" idx="2"/>
            <a:endCxn id="3690" idx="0"/>
          </p:cNvCxnSpPr>
          <p:nvPr/>
        </p:nvCxnSpPr>
        <p:spPr>
          <a:xfrm>
            <a:off x="2753656" y="2175633"/>
            <a:ext cx="265500" cy="89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91" name="Google Shape;3691;p51"/>
          <p:cNvSpPr/>
          <p:nvPr/>
        </p:nvSpPr>
        <p:spPr>
          <a:xfrm>
            <a:off x="923533" y="1404335"/>
            <a:ext cx="4858000" cy="4083200"/>
          </a:xfrm>
          <a:prstGeom prst="rect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endParaRPr sz="933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0" name="Google Shape;3680;p51"/>
          <p:cNvSpPr/>
          <p:nvPr/>
        </p:nvSpPr>
        <p:spPr>
          <a:xfrm>
            <a:off x="8345348" y="2623385"/>
            <a:ext cx="259200" cy="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9" name="Google Shape;3689;p51"/>
          <p:cNvSpPr/>
          <p:nvPr/>
        </p:nvSpPr>
        <p:spPr>
          <a:xfrm>
            <a:off x="2308056" y="1744833"/>
            <a:ext cx="891200" cy="43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36550" tIns="81225" rIns="36550" bIns="812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lang="en-US" sz="1067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get(key)</a:t>
            </a:r>
            <a:endParaRPr sz="1067" b="0" i="0" u="none" strike="noStrike" cap="non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92" name="Google Shape;3692;p51"/>
          <p:cNvSpPr/>
          <p:nvPr/>
        </p:nvSpPr>
        <p:spPr>
          <a:xfrm>
            <a:off x="2976391" y="3210661"/>
            <a:ext cx="715200" cy="6392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93" name="Google Shape;3693;p51"/>
          <p:cNvSpPr/>
          <p:nvPr/>
        </p:nvSpPr>
        <p:spPr>
          <a:xfrm>
            <a:off x="2892509" y="3122741"/>
            <a:ext cx="715200" cy="6392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94" name="Google Shape;3694;p51"/>
          <p:cNvSpPr/>
          <p:nvPr/>
        </p:nvSpPr>
        <p:spPr>
          <a:xfrm>
            <a:off x="2801697" y="3054735"/>
            <a:ext cx="715200" cy="6392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60925" rIns="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Data Service</a:t>
            </a:r>
            <a:endParaRPr sz="6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95" name="Google Shape;3695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2309" y="1564065"/>
            <a:ext cx="760936" cy="760968"/>
          </a:xfrm>
          <a:prstGeom prst="rect">
            <a:avLst/>
          </a:prstGeom>
          <a:noFill/>
          <a:ln>
            <a:noFill/>
          </a:ln>
        </p:spPr>
      </p:pic>
      <p:sp>
        <p:nvSpPr>
          <p:cNvPr id="3696" name="Google Shape;3696;p51"/>
          <p:cNvSpPr txBox="1"/>
          <p:nvPr/>
        </p:nvSpPr>
        <p:spPr>
          <a:xfrm>
            <a:off x="3549108" y="2269727"/>
            <a:ext cx="12040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lang="en-US" sz="933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Receive document</a:t>
            </a:r>
            <a:endParaRPr sz="933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97" name="Google Shape;3697;p51"/>
          <p:cNvCxnSpPr>
            <a:stCxn id="3698" idx="0"/>
            <a:endCxn id="3699" idx="2"/>
          </p:cNvCxnSpPr>
          <p:nvPr/>
        </p:nvCxnSpPr>
        <p:spPr>
          <a:xfrm rot="10800000" flipH="1">
            <a:off x="3323839" y="2160004"/>
            <a:ext cx="357000" cy="91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99" name="Google Shape;3699;p51"/>
          <p:cNvSpPr/>
          <p:nvPr/>
        </p:nvSpPr>
        <p:spPr>
          <a:xfrm>
            <a:off x="3551328" y="2085725"/>
            <a:ext cx="259200" cy="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0" name="Google Shape;3690;p51"/>
          <p:cNvSpPr/>
          <p:nvPr/>
        </p:nvSpPr>
        <p:spPr>
          <a:xfrm>
            <a:off x="2889439" y="3072604"/>
            <a:ext cx="259200" cy="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8" name="Google Shape;3698;p51"/>
          <p:cNvSpPr/>
          <p:nvPr/>
        </p:nvSpPr>
        <p:spPr>
          <a:xfrm>
            <a:off x="3194239" y="3072604"/>
            <a:ext cx="259200" cy="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0" name="Google Shape;3700;p51"/>
          <p:cNvSpPr txBox="1"/>
          <p:nvPr/>
        </p:nvSpPr>
        <p:spPr>
          <a:xfrm>
            <a:off x="1190961" y="2243590"/>
            <a:ext cx="19432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lang="en-US" sz="933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 access to the node </a:t>
            </a:r>
            <a:br>
              <a:rPr lang="en-US" sz="933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33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the document resides</a:t>
            </a:r>
            <a:endParaRPr sz="933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3" name="Google Shape;3683;p51"/>
          <p:cNvSpPr/>
          <p:nvPr/>
        </p:nvSpPr>
        <p:spPr>
          <a:xfrm>
            <a:off x="9132004" y="2080527"/>
            <a:ext cx="259200" cy="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01" name="Google Shape;3701;p51"/>
          <p:cNvCxnSpPr>
            <a:stCxn id="3692" idx="2"/>
            <a:endCxn id="3692" idx="3"/>
          </p:cNvCxnSpPr>
          <p:nvPr/>
        </p:nvCxnSpPr>
        <p:spPr>
          <a:xfrm rot="-5400000">
            <a:off x="3353041" y="3511311"/>
            <a:ext cx="319500" cy="357600"/>
          </a:xfrm>
          <a:prstGeom prst="curvedConnector4">
            <a:avLst>
              <a:gd name="adj1" fmla="val -99374"/>
              <a:gd name="adj2" fmla="val 188786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3702" name="Google Shape;3702;p51"/>
          <p:cNvSpPr txBox="1"/>
          <p:nvPr/>
        </p:nvSpPr>
        <p:spPr>
          <a:xfrm>
            <a:off x="2562267" y="4768300"/>
            <a:ext cx="28736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lang="en-US" sz="933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case of cache miss, access to disk and populate the cache in memory </a:t>
            </a:r>
            <a:endParaRPr sz="933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3" name="Google Shape;3703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53900" y="4112741"/>
            <a:ext cx="760936" cy="760936"/>
          </a:xfrm>
          <a:prstGeom prst="rect">
            <a:avLst/>
          </a:prstGeom>
          <a:noFill/>
          <a:ln>
            <a:noFill/>
          </a:ln>
        </p:spPr>
      </p:pic>
      <p:sp>
        <p:nvSpPr>
          <p:cNvPr id="3704" name="Google Shape;3704;p51"/>
          <p:cNvSpPr txBox="1"/>
          <p:nvPr/>
        </p:nvSpPr>
        <p:spPr>
          <a:xfrm>
            <a:off x="983419" y="3107545"/>
            <a:ext cx="2081600" cy="533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3"/>
              <a:buFont typeface="Arial"/>
              <a:buNone/>
            </a:pPr>
            <a:r>
              <a:rPr lang="en-US" sz="933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case of cache hit, </a:t>
            </a:r>
            <a:br>
              <a:rPr lang="en-US" sz="933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933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direct access from memory</a:t>
            </a:r>
            <a:endParaRPr sz="933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5" name="Google Shape;3705;p51"/>
          <p:cNvSpPr/>
          <p:nvPr/>
        </p:nvSpPr>
        <p:spPr>
          <a:xfrm>
            <a:off x="923533" y="5610433"/>
            <a:ext cx="48580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lang="en-US"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Service can </a:t>
            </a:r>
            <a:r>
              <a:rPr lang="en-US" sz="146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process CRUD read and write traffic with sub-millisecond latency</a:t>
            </a:r>
            <a:r>
              <a:rPr lang="en-US"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6" name="Google Shape;3706;p51"/>
          <p:cNvSpPr/>
          <p:nvPr/>
        </p:nvSpPr>
        <p:spPr>
          <a:xfrm>
            <a:off x="6206733" y="5610433"/>
            <a:ext cx="48580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7"/>
              <a:buFont typeface="Arial"/>
              <a:buNone/>
            </a:pPr>
            <a:r>
              <a:rPr lang="en-US" sz="1467" b="0" i="0" u="none" strike="noStrike" cap="non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 Query Service is designed to allow more expressive and flexible queries</a:t>
            </a:r>
            <a:endParaRPr sz="1467" b="0" i="0" u="none" strike="noStrike" cap="non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1" name="Google Shape;3711;p52"/>
          <p:cNvSpPr txBox="1">
            <a:spLocks noGrp="1"/>
          </p:cNvSpPr>
          <p:nvPr>
            <p:ph type="title"/>
          </p:nvPr>
        </p:nvSpPr>
        <p:spPr>
          <a:xfrm>
            <a:off x="398321" y="469113"/>
            <a:ext cx="109380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Key/Value or SQL++ </a:t>
            </a:r>
            <a:r>
              <a:rPr lang="en-US" b="0">
                <a:solidFill>
                  <a:schemeClr val="dk1"/>
                </a:solidFill>
              </a:rPr>
              <a:t>| Performances Comparison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712" name="Google Shape;3712;p52"/>
          <p:cNvGraphicFramePr/>
          <p:nvPr/>
        </p:nvGraphicFramePr>
        <p:xfrm>
          <a:off x="718266" y="1640593"/>
          <a:ext cx="10828825" cy="3343300"/>
        </p:xfrm>
        <a:graphic>
          <a:graphicData uri="http://schemas.openxmlformats.org/drawingml/2006/table">
            <a:tbl>
              <a:tblPr>
                <a:noFill/>
                <a:tableStyleId>{79E010BB-40F9-40CD-8EBB-24EFE286B66A}</a:tableStyleId>
              </a:tblPr>
              <a:tblGrid>
                <a:gridCol w="2130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61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700" u="none" strike="noStrike" cap="none"/>
                        <a:t>Couchbase API</a:t>
                      </a:r>
                      <a:endParaRPr sz="2000" u="none" strike="noStrike" cap="none"/>
                    </a:p>
                  </a:txBody>
                  <a:tcPr marL="121925" marR="121925" marT="60975" marB="609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700" u="none" strike="noStrike" cap="none"/>
                        <a:t>Latency</a:t>
                      </a:r>
                      <a:endParaRPr sz="2000" u="none" strike="noStrike" cap="none"/>
                    </a:p>
                  </a:txBody>
                  <a:tcPr marL="121925" marR="121925" marT="60975" marB="609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700" u="none" strike="noStrike" cap="none"/>
                        <a:t>Performance Key Factors</a:t>
                      </a:r>
                      <a:endParaRPr sz="2000" u="none" strike="noStrike" cap="none"/>
                    </a:p>
                  </a:txBody>
                  <a:tcPr marL="121925" marR="121925" marT="60975" marB="6097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700" u="none" strike="noStrike" cap="none"/>
                        <a:t>Use Cases</a:t>
                      </a:r>
                      <a:endParaRPr sz="2000" u="none" strike="noStrike" cap="none"/>
                    </a:p>
                  </a:txBody>
                  <a:tcPr marL="121925" marR="121925" marT="60975" marB="6097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3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chemeClr val="lt1"/>
                          </a:solidFill>
                        </a:rPr>
                        <a:t>Key-Value</a:t>
                      </a:r>
                      <a:endParaRPr sz="17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21925" marR="121925" marT="60975" marB="609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/>
                        <a:t>µs to ms</a:t>
                      </a:r>
                      <a:endParaRPr sz="1500" u="none" strike="noStrike" cap="none"/>
                    </a:p>
                  </a:txBody>
                  <a:tcPr marL="121925" marR="121925" marT="60975" marB="609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D9FE">
                        <a:alpha val="505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-US" sz="1300" u="none" strike="noStrike" cap="none"/>
                        <a:t>Amount of data in memory</a:t>
                      </a:r>
                      <a:endParaRPr sz="1300" u="none" strike="noStrike" cap="none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-US" sz="1300" u="none" strike="noStrike" cap="none"/>
                        <a:t>Document size</a:t>
                      </a:r>
                      <a:endParaRPr sz="1300" u="none" strike="noStrike" cap="none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-US" sz="1300" u="none" strike="noStrike" cap="none"/>
                        <a:t>Workload Isolation</a:t>
                      </a:r>
                      <a:endParaRPr sz="1300" u="none" strike="noStrike" cap="none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-US" sz="1300" u="none" strike="noStrike" cap="none"/>
                        <a:t>Disk speed</a:t>
                      </a:r>
                      <a:endParaRPr sz="1300" u="none" strike="noStrike" cap="none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-US" sz="1300" u="none" strike="noStrike" cap="none"/>
                        <a:t>Network latency</a:t>
                      </a:r>
                      <a:endParaRPr sz="1300" u="none" strike="noStrike" cap="none"/>
                    </a:p>
                  </a:txBody>
                  <a:tcPr marL="121925" marR="121925" marT="60975" marB="6097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D9FE">
                        <a:alpha val="5058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strike="noStrike" cap="none"/>
                        <a:t>Best for high throughput, latency sensitive workloads</a:t>
                      </a:r>
                      <a:endParaRPr sz="1300" u="none" strike="noStrike" cap="none"/>
                    </a:p>
                  </a:txBody>
                  <a:tcPr marL="121925" marR="121925" marT="60975" marB="6097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1D9FE">
                        <a:alpha val="5058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33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700" b="1" u="none" strike="noStrike" cap="none">
                          <a:solidFill>
                            <a:schemeClr val="lt1"/>
                          </a:solidFill>
                        </a:rPr>
                        <a:t>Query</a:t>
                      </a:r>
                      <a:endParaRPr sz="1700" b="1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121925" marR="121925" marT="60975" marB="609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500" u="none" strike="noStrike" cap="none"/>
                        <a:t>ms to sec</a:t>
                      </a:r>
                      <a:endParaRPr sz="1500" u="none" strike="noStrike" cap="none"/>
                    </a:p>
                  </a:txBody>
                  <a:tcPr marL="121925" marR="121925" marT="60975" marB="6097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FD7D9">
                        <a:alpha val="3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-US" sz="1300" u="none" strike="noStrike" cap="none"/>
                        <a:t>Data model</a:t>
                      </a:r>
                      <a:endParaRPr sz="1300" u="none" strike="noStrike" cap="none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-US" sz="1300" u="none" strike="noStrike" cap="none"/>
                        <a:t>Indexes</a:t>
                      </a:r>
                      <a:endParaRPr sz="1300" u="none" strike="noStrike" cap="none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-US" sz="1300" u="none" strike="noStrike" cap="none"/>
                        <a:t>Query complexity</a:t>
                      </a:r>
                      <a:endParaRPr sz="1300" u="none" strike="noStrike" cap="none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-US" sz="1300" u="none" strike="noStrike" cap="none"/>
                        <a:t>Workload Isolation</a:t>
                      </a:r>
                      <a:endParaRPr sz="1300" u="none" strike="noStrike" cap="none"/>
                    </a:p>
                    <a:p>
                      <a:pPr marL="457200" marR="0" lvl="0" indent="-2921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Char char="●"/>
                      </a:pPr>
                      <a:r>
                        <a:rPr lang="en-US" sz="1300" u="none" strike="noStrike" cap="none"/>
                        <a:t>Network latency</a:t>
                      </a:r>
                      <a:endParaRPr sz="1300" u="none" strike="noStrike" cap="none"/>
                    </a:p>
                  </a:txBody>
                  <a:tcPr marL="121925" marR="121925" marT="60975" marB="6097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FD7D9">
                        <a:alpha val="3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300" u="none" strike="noStrike" cap="none"/>
                        <a:t>Best for secondary lookups, pushing logic to database</a:t>
                      </a:r>
                      <a:endParaRPr sz="2300" u="none" strike="noStrike" cap="none"/>
                    </a:p>
                  </a:txBody>
                  <a:tcPr marL="121925" marR="121925" marT="60975" marB="60975" anchor="ctr">
                    <a:lnL w="19050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FD7D9">
                        <a:alpha val="3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13" name="Google Shape;3713;p52"/>
          <p:cNvSpPr/>
          <p:nvPr/>
        </p:nvSpPr>
        <p:spPr>
          <a:xfrm>
            <a:off x="1124667" y="5305633"/>
            <a:ext cx="9826800" cy="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marR="0" lvl="0" indent="-3809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0"/>
              </a:buClr>
              <a:buSzPts val="900"/>
              <a:buFont typeface="Arial"/>
              <a:buChar char="●"/>
            </a:pPr>
            <a:r>
              <a:rPr lang="en-US"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SQL++ provides the highest expressiveness while KV operations are the fastest way to access documents.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marR="0" lvl="0" indent="-3809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CE0"/>
              </a:buClr>
              <a:buSzPts val="900"/>
              <a:buFont typeface="Arial"/>
              <a:buChar char="●"/>
            </a:pPr>
            <a:r>
              <a:rPr lang="en-US" sz="14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Pick the best fit for your use cases - and you can also combine both services.</a:t>
            </a:r>
            <a:endParaRPr sz="14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8" name="Google Shape;3718;p53"/>
          <p:cNvSpPr txBox="1">
            <a:spLocks noGrp="1"/>
          </p:cNvSpPr>
          <p:nvPr>
            <p:ph type="title"/>
          </p:nvPr>
        </p:nvSpPr>
        <p:spPr>
          <a:xfrm>
            <a:off x="398323" y="469113"/>
            <a:ext cx="109384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en-US" b="0">
                <a:solidFill>
                  <a:schemeClr val="dk1"/>
                </a:solidFill>
              </a:rPr>
              <a:t>Travel Sample Example</a:t>
            </a:r>
            <a:endParaRPr b="0"/>
          </a:p>
        </p:txBody>
      </p:sp>
      <p:sp>
        <p:nvSpPr>
          <p:cNvPr id="3719" name="Google Shape;3719;p53"/>
          <p:cNvSpPr/>
          <p:nvPr/>
        </p:nvSpPr>
        <p:spPr>
          <a:xfrm>
            <a:off x="6098875" y="1632607"/>
            <a:ext cx="3785200" cy="197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20" name="Google Shape;3720;p53"/>
          <p:cNvSpPr/>
          <p:nvPr/>
        </p:nvSpPr>
        <p:spPr>
          <a:xfrm>
            <a:off x="6017251" y="1693024"/>
            <a:ext cx="3785200" cy="197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21" name="Google Shape;3721;p53"/>
          <p:cNvSpPr/>
          <p:nvPr/>
        </p:nvSpPr>
        <p:spPr>
          <a:xfrm>
            <a:off x="5935627" y="1753440"/>
            <a:ext cx="3785200" cy="1970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"id": "5966",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"type": "route",</a:t>
            </a:r>
            <a:b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"airline": "AA",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"airlineid": "airline_24",</a:t>
            </a:r>
            <a:endParaRPr sz="800" b="1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US" sz="800" b="1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"sourceairport": "MCO",</a:t>
            </a:r>
            <a:endParaRPr sz="800" b="1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"destinationairport": "SEA",</a:t>
            </a:r>
            <a:endParaRPr sz="800" b="1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"stops": "0",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"schedule": [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{"day": 1, "utc": "13:25:00", "flight": "AA788"},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{"day": 4, "utc": "13:25:00", "flight": "AA419"},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{"day": 5, "utc": "13:25:00", "flight": "AA519"}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]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22" name="Google Shape;3722;p53"/>
          <p:cNvSpPr txBox="1"/>
          <p:nvPr/>
        </p:nvSpPr>
        <p:spPr>
          <a:xfrm>
            <a:off x="6741789" y="1288907"/>
            <a:ext cx="2325200" cy="35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00ACE0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en-US" sz="1200" b="1" i="0" u="none" strike="noStrike" cap="none">
                <a:solidFill>
                  <a:srgbClr val="00ACE0"/>
                </a:solidFill>
                <a:latin typeface="Arial"/>
                <a:ea typeface="Arial"/>
                <a:cs typeface="Arial"/>
                <a:sym typeface="Arial"/>
              </a:rPr>
              <a:t>: ‘route’</a:t>
            </a:r>
            <a:endParaRPr sz="1200" b="1" i="1" u="none" strike="noStrike" cap="none">
              <a:solidFill>
                <a:srgbClr val="00ACE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3" name="Google Shape;3723;p53"/>
          <p:cNvSpPr/>
          <p:nvPr/>
        </p:nvSpPr>
        <p:spPr>
          <a:xfrm>
            <a:off x="2440820" y="1664348"/>
            <a:ext cx="2417200" cy="135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24" name="Google Shape;3724;p53"/>
          <p:cNvSpPr/>
          <p:nvPr/>
        </p:nvSpPr>
        <p:spPr>
          <a:xfrm>
            <a:off x="2367511" y="1727171"/>
            <a:ext cx="2417200" cy="135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25" name="Google Shape;3725;p53"/>
          <p:cNvSpPr/>
          <p:nvPr/>
        </p:nvSpPr>
        <p:spPr>
          <a:xfrm>
            <a:off x="2294203" y="1789995"/>
            <a:ext cx="2417200" cy="135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"id": 24,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"type": "airline",               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"name": "American Airlines",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"iata": "AA",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"icao": "AAL",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"callsign": "AMERICAN",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"country": "United States"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26" name="Google Shape;3726;p53"/>
          <p:cNvSpPr/>
          <p:nvPr/>
        </p:nvSpPr>
        <p:spPr>
          <a:xfrm>
            <a:off x="3798757" y="1815000"/>
            <a:ext cx="886400" cy="163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airline_24</a:t>
            </a:r>
            <a:endParaRPr sz="800" b="0" i="0" u="none" strike="noStrike" cap="non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27" name="Google Shape;3727;p53"/>
          <p:cNvSpPr txBox="1"/>
          <p:nvPr/>
        </p:nvSpPr>
        <p:spPr>
          <a:xfrm>
            <a:off x="2839908" y="1288907"/>
            <a:ext cx="1434000" cy="35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FC9C0C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en-US" sz="1200" b="1" i="0" u="none" strike="noStrike" cap="none">
                <a:solidFill>
                  <a:srgbClr val="FC9C0C"/>
                </a:solidFill>
                <a:latin typeface="Arial"/>
                <a:ea typeface="Arial"/>
                <a:cs typeface="Arial"/>
                <a:sym typeface="Arial"/>
              </a:rPr>
              <a:t>: 'airline'</a:t>
            </a:r>
            <a:endParaRPr sz="1200" b="1" i="1" u="none" strike="noStrike" cap="none">
              <a:solidFill>
                <a:srgbClr val="FC9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8" name="Google Shape;3728;p53"/>
          <p:cNvSpPr/>
          <p:nvPr/>
        </p:nvSpPr>
        <p:spPr>
          <a:xfrm>
            <a:off x="2219019" y="3930385"/>
            <a:ext cx="2940800" cy="215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29" name="Google Shape;3729;p53"/>
          <p:cNvSpPr/>
          <p:nvPr/>
        </p:nvSpPr>
        <p:spPr>
          <a:xfrm>
            <a:off x="2155595" y="3996463"/>
            <a:ext cx="2940800" cy="215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30" name="Google Shape;3730;p53"/>
          <p:cNvSpPr/>
          <p:nvPr/>
        </p:nvSpPr>
        <p:spPr>
          <a:xfrm>
            <a:off x="2092169" y="4062541"/>
            <a:ext cx="2940800" cy="215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"id": 3577,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"type": "airport",                 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"airportname": "Seattle Tacoma Intl",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"city": "Seattle",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"country": "United States",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-US" sz="800" b="1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"faa": "SEA",</a:t>
            </a:r>
            <a:endParaRPr sz="800" b="1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"icao": "KSEA",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"tz": "America/Los_Angeles",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"geo": {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"lat": 47.449,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"lon": -122.309306,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"alt": 433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}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31" name="Google Shape;3731;p53"/>
          <p:cNvSpPr txBox="1"/>
          <p:nvPr/>
        </p:nvSpPr>
        <p:spPr>
          <a:xfrm>
            <a:off x="2637876" y="3565332"/>
            <a:ext cx="1840400" cy="35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EB4971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en-US" sz="1200" b="1" i="0" u="none" strike="noStrike" cap="none">
                <a:solidFill>
                  <a:srgbClr val="EB4971"/>
                </a:solidFill>
                <a:latin typeface="Arial"/>
                <a:ea typeface="Arial"/>
                <a:cs typeface="Arial"/>
                <a:sym typeface="Arial"/>
              </a:rPr>
              <a:t>: 'airport'</a:t>
            </a:r>
            <a:endParaRPr sz="1200" b="1" i="1" u="none" strike="noStrike" cap="none">
              <a:solidFill>
                <a:srgbClr val="EB497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2" name="Google Shape;3732;p53"/>
          <p:cNvSpPr/>
          <p:nvPr/>
        </p:nvSpPr>
        <p:spPr>
          <a:xfrm>
            <a:off x="6089037" y="4292055"/>
            <a:ext cx="4083200" cy="179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33" name="Google Shape;3733;p53"/>
          <p:cNvSpPr/>
          <p:nvPr/>
        </p:nvSpPr>
        <p:spPr>
          <a:xfrm>
            <a:off x="6000992" y="4357535"/>
            <a:ext cx="4083200" cy="179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34" name="Google Shape;3734;p53"/>
          <p:cNvSpPr/>
          <p:nvPr/>
        </p:nvSpPr>
        <p:spPr>
          <a:xfrm>
            <a:off x="5912947" y="4423016"/>
            <a:ext cx="4083200" cy="179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F3F3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{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"id": 10180,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"type": "hotel",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"name": "Bacara Resort Spa",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"address": "8301 Hollister Ave",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"city": "Santa Barbara",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"country": "United States",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"description": "Located on 78 acres of oceanfront...",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"price": "$300-$1000+",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"url": "http://www.bacararesort.com/",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"reviews": [...]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292B3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800" b="0" i="0" u="none" strike="noStrike" cap="none">
              <a:solidFill>
                <a:srgbClr val="292B3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35" name="Google Shape;3735;p53"/>
          <p:cNvSpPr txBox="1"/>
          <p:nvPr/>
        </p:nvSpPr>
        <p:spPr>
          <a:xfrm>
            <a:off x="6868899" y="3950445"/>
            <a:ext cx="2325200" cy="350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1" u="none" strike="noStrike" cap="none">
                <a:solidFill>
                  <a:srgbClr val="B36CDC"/>
                </a:solidFill>
                <a:latin typeface="Arial"/>
                <a:ea typeface="Arial"/>
                <a:cs typeface="Arial"/>
                <a:sym typeface="Arial"/>
              </a:rPr>
              <a:t>Collection</a:t>
            </a:r>
            <a:r>
              <a:rPr lang="en-US" sz="1200" b="1" i="0" u="none" strike="noStrike" cap="none">
                <a:solidFill>
                  <a:srgbClr val="B36CDC"/>
                </a:solidFill>
                <a:latin typeface="Arial"/>
                <a:ea typeface="Arial"/>
                <a:cs typeface="Arial"/>
                <a:sym typeface="Arial"/>
              </a:rPr>
              <a:t>: 'hotel'</a:t>
            </a:r>
            <a:endParaRPr sz="1200" b="1" i="1" u="none" strike="noStrike" cap="none">
              <a:solidFill>
                <a:srgbClr val="B36CD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6" name="Google Shape;3736;p53"/>
          <p:cNvSpPr/>
          <p:nvPr/>
        </p:nvSpPr>
        <p:spPr>
          <a:xfrm>
            <a:off x="6121304" y="2316633"/>
            <a:ext cx="214000" cy="2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37" name="Google Shape;3737;p53"/>
          <p:cNvCxnSpPr>
            <a:stCxn id="3736" idx="1"/>
            <a:endCxn id="3726" idx="3"/>
          </p:cNvCxnSpPr>
          <p:nvPr/>
        </p:nvCxnSpPr>
        <p:spPr>
          <a:xfrm rot="10800000">
            <a:off x="4685204" y="1896833"/>
            <a:ext cx="1436100" cy="5310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38" name="Google Shape;3738;p53"/>
          <p:cNvSpPr/>
          <p:nvPr/>
        </p:nvSpPr>
        <p:spPr>
          <a:xfrm>
            <a:off x="6121304" y="2323860"/>
            <a:ext cx="214000" cy="2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9" name="Google Shape;3739;p53"/>
          <p:cNvSpPr/>
          <p:nvPr/>
        </p:nvSpPr>
        <p:spPr>
          <a:xfrm>
            <a:off x="6112589" y="2498119"/>
            <a:ext cx="214000" cy="2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40" name="Google Shape;3740;p53"/>
          <p:cNvCxnSpPr>
            <a:stCxn id="3739" idx="1"/>
            <a:endCxn id="3741" idx="3"/>
          </p:cNvCxnSpPr>
          <p:nvPr/>
        </p:nvCxnSpPr>
        <p:spPr>
          <a:xfrm flipH="1">
            <a:off x="3223589" y="2609319"/>
            <a:ext cx="2889000" cy="2400900"/>
          </a:xfrm>
          <a:prstGeom prst="bentConnector3">
            <a:avLst>
              <a:gd name="adj1" fmla="val 24857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42" name="Google Shape;3742;p53"/>
          <p:cNvSpPr/>
          <p:nvPr/>
        </p:nvSpPr>
        <p:spPr>
          <a:xfrm>
            <a:off x="4766204" y="4855632"/>
            <a:ext cx="214000" cy="2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3" name="Google Shape;3743;p53"/>
          <p:cNvSpPr/>
          <p:nvPr/>
        </p:nvSpPr>
        <p:spPr>
          <a:xfrm>
            <a:off x="8802535" y="1787327"/>
            <a:ext cx="886400" cy="163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route_5966</a:t>
            </a:r>
            <a:endParaRPr sz="800" b="0" i="0" u="none" strike="noStrike" cap="non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44" name="Google Shape;3744;p53"/>
          <p:cNvSpPr/>
          <p:nvPr/>
        </p:nvSpPr>
        <p:spPr>
          <a:xfrm>
            <a:off x="4063901" y="4092467"/>
            <a:ext cx="945200" cy="1636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airport_3577</a:t>
            </a:r>
            <a:endParaRPr sz="800" b="0" i="0" u="none" strike="noStrike" cap="non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45" name="Google Shape;3745;p53"/>
          <p:cNvSpPr/>
          <p:nvPr/>
        </p:nvSpPr>
        <p:spPr>
          <a:xfrm>
            <a:off x="9084097" y="4445787"/>
            <a:ext cx="886400" cy="1636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hotel_10180</a:t>
            </a:r>
            <a:endParaRPr sz="800" b="0" i="0" u="none" strike="noStrike" cap="non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41" name="Google Shape;3741;p53"/>
          <p:cNvSpPr/>
          <p:nvPr/>
        </p:nvSpPr>
        <p:spPr>
          <a:xfrm>
            <a:off x="2892883" y="4936125"/>
            <a:ext cx="330800" cy="1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6" name="Google Shape;3746;p53"/>
          <p:cNvSpPr txBox="1"/>
          <p:nvPr/>
        </p:nvSpPr>
        <p:spPr>
          <a:xfrm>
            <a:off x="5904400" y="6494173"/>
            <a:ext cx="5260800" cy="410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r>
              <a:rPr lang="en-US" sz="1067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Bucket </a:t>
            </a:r>
            <a:r>
              <a:rPr lang="en-US" sz="1067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travel-sample</a:t>
            </a:r>
            <a:r>
              <a:rPr lang="en-US" sz="1067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, scope </a:t>
            </a:r>
            <a:r>
              <a:rPr lang="en-US" sz="1067" b="0" i="1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inventory</a:t>
            </a:r>
            <a:endParaRPr sz="1067" b="0" i="1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1" name="Google Shape;3751;p54"/>
          <p:cNvSpPr txBox="1">
            <a:spLocks noGrp="1"/>
          </p:cNvSpPr>
          <p:nvPr>
            <p:ph type="title"/>
          </p:nvPr>
        </p:nvSpPr>
        <p:spPr>
          <a:xfrm>
            <a:off x="398323" y="469113"/>
            <a:ext cx="10938400" cy="5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Replacing Query with Key-Value </a:t>
            </a:r>
            <a:r>
              <a:rPr lang="en-US" b="0"/>
              <a:t>| Basic Use Cases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3752" name="Google Shape;3752;p54"/>
          <p:cNvSpPr/>
          <p:nvPr/>
        </p:nvSpPr>
        <p:spPr>
          <a:xfrm>
            <a:off x="1595867" y="5671609"/>
            <a:ext cx="9342800" cy="8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585" marR="0" lvl="0" indent="-3809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get the best performance, use the key-value API if the document key is known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585" marR="0" lvl="0" indent="-3809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●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 consider denormalization on the critical path of your use case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3" name="Google Shape;3753;p54"/>
          <p:cNvSpPr/>
          <p:nvPr/>
        </p:nvSpPr>
        <p:spPr>
          <a:xfrm>
            <a:off x="6544767" y="1890900"/>
            <a:ext cx="4913200" cy="1131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7"/>
              <a:buFont typeface="Arial"/>
              <a:buNone/>
            </a:pPr>
            <a:r>
              <a:rPr lang="en-US" sz="1267" b="0" i="0" u="none" strike="noStrike" cap="none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GetResult getResult =  </a:t>
            </a:r>
            <a:endParaRPr sz="1267" b="0" i="0" u="none" strike="noStrike" cap="none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7"/>
              <a:buFont typeface="Arial"/>
              <a:buNone/>
            </a:pPr>
            <a:r>
              <a:rPr lang="en-US" sz="1267" b="0" i="0" u="none" strike="noStrike" cap="none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airportCollection.get(</a:t>
            </a:r>
            <a:r>
              <a:rPr lang="en-US" sz="1267" b="0" i="0" u="none" strike="noStrike" cap="none">
                <a:solidFill>
                  <a:srgbClr val="FC9C0C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"airport_3577"</a:t>
            </a:r>
            <a:r>
              <a:rPr lang="en-US" sz="1267" b="0" i="0" u="none" strike="noStrike" cap="none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);</a:t>
            </a:r>
            <a:endParaRPr sz="1267" b="0" i="0" u="none" strike="noStrike" cap="none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3754" name="Google Shape;3754;p54"/>
          <p:cNvSpPr/>
          <p:nvPr/>
        </p:nvSpPr>
        <p:spPr>
          <a:xfrm>
            <a:off x="6406304" y="1266667"/>
            <a:ext cx="4845600" cy="6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KV Lookup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5" name="Google Shape;3755;p54"/>
          <p:cNvSpPr/>
          <p:nvPr/>
        </p:nvSpPr>
        <p:spPr>
          <a:xfrm>
            <a:off x="611067" y="1890900"/>
            <a:ext cx="4604000" cy="11312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7"/>
              <a:buFont typeface="Arial"/>
              <a:buNone/>
            </a:pPr>
            <a:r>
              <a:rPr lang="en-US" sz="1267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 * </a:t>
            </a:r>
            <a:endParaRPr sz="1267" b="0" i="0" u="none" strike="noStrike" cap="non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7"/>
              <a:buFont typeface="Arial"/>
              <a:buNone/>
            </a:pPr>
            <a:r>
              <a:rPr lang="en-US" sz="1267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 airport </a:t>
            </a:r>
            <a:endParaRPr sz="1267" b="0" i="0" u="none" strike="noStrike" cap="non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7"/>
              <a:buFont typeface="Arial"/>
              <a:buNone/>
            </a:pPr>
            <a:r>
              <a:rPr lang="en-US" sz="1267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WHERE id = </a:t>
            </a:r>
            <a:r>
              <a:rPr lang="en-US" sz="1267" b="0" i="0" u="none" strike="noStrike" cap="none">
                <a:solidFill>
                  <a:srgbClr val="FC9C0C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3577</a:t>
            </a:r>
            <a:r>
              <a:rPr lang="en-US" sz="1267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267" b="0" i="0" u="none" strike="noStrike" cap="non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56" name="Google Shape;3756;p54"/>
          <p:cNvSpPr/>
          <p:nvPr/>
        </p:nvSpPr>
        <p:spPr>
          <a:xfrm>
            <a:off x="513504" y="1266667"/>
            <a:ext cx="4845600" cy="6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 a document, by key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7" name="Google Shape;3757;p54"/>
          <p:cNvSpPr/>
          <p:nvPr/>
        </p:nvSpPr>
        <p:spPr>
          <a:xfrm>
            <a:off x="5573500" y="2244100"/>
            <a:ext cx="629200" cy="42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8" name="Google Shape;3758;p54"/>
          <p:cNvSpPr/>
          <p:nvPr/>
        </p:nvSpPr>
        <p:spPr>
          <a:xfrm>
            <a:off x="6544600" y="4024500"/>
            <a:ext cx="4916000" cy="1509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7"/>
              <a:buFont typeface="Arial"/>
              <a:buNone/>
            </a:pPr>
            <a:r>
              <a:rPr lang="en-US" sz="1267" b="0" i="0" u="none" strike="noStrike" cap="none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List&lt;LookupInSpec&gt; spec = Arrays.asList(</a:t>
            </a:r>
            <a:endParaRPr sz="1267" b="0" i="0" u="none" strike="noStrike" cap="none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7"/>
              <a:buFont typeface="Arial"/>
              <a:buNone/>
            </a:pPr>
            <a:r>
              <a:rPr lang="en-US" sz="1267" b="0" i="0" u="none" strike="noStrike" cap="none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LookupInSpec.get(</a:t>
            </a:r>
            <a:r>
              <a:rPr lang="en-US" sz="1267" b="0" i="0" u="none" strike="noStrike" cap="none">
                <a:solidFill>
                  <a:srgbClr val="00ACE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"airportname"</a:t>
            </a:r>
            <a:r>
              <a:rPr lang="en-US" sz="1267" b="0" i="0" u="none" strike="noStrike" cap="none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),</a:t>
            </a:r>
            <a:endParaRPr sz="1267" b="0" i="0" u="none" strike="noStrike" cap="none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7"/>
              <a:buFont typeface="Arial"/>
              <a:buNone/>
            </a:pPr>
            <a:r>
              <a:rPr lang="en-US" sz="1267" b="0" i="0" u="none" strike="noStrike" cap="none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     LookupInSpec.get(</a:t>
            </a:r>
            <a:r>
              <a:rPr lang="en-US" sz="1267" b="0" i="0" u="none" strike="noStrike" cap="none">
                <a:solidFill>
                  <a:srgbClr val="00ACE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"city"</a:t>
            </a:r>
            <a:r>
              <a:rPr lang="en-US" sz="1267" b="0" i="0" u="none" strike="noStrike" cap="none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)</a:t>
            </a:r>
            <a:endParaRPr sz="1267" b="0" i="0" u="none" strike="noStrike" cap="none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7"/>
              <a:buFont typeface="Arial"/>
              <a:buNone/>
            </a:pPr>
            <a:r>
              <a:rPr lang="en-US" sz="1267" b="0" i="0" u="none" strike="noStrike" cap="none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);</a:t>
            </a:r>
            <a:endParaRPr sz="1267" b="0" i="0" u="none" strike="noStrike" cap="none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7"/>
              <a:buFont typeface="Arial"/>
              <a:buNone/>
            </a:pPr>
            <a:r>
              <a:rPr lang="en-US" sz="1267" b="0" i="0" u="none" strike="noStrike" cap="none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airportCollection.lookupIn(</a:t>
            </a:r>
            <a:r>
              <a:rPr lang="en-US" sz="1267" b="0" i="0" u="none" strike="noStrike" cap="none">
                <a:solidFill>
                  <a:srgbClr val="FC9C0C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"airport_3577"</a:t>
            </a:r>
            <a:r>
              <a:rPr lang="en-US" sz="1267" b="0" i="0" u="none" strike="noStrike" cap="none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,spec);</a:t>
            </a:r>
            <a:endParaRPr sz="1267" b="0" i="0" u="none" strike="noStrike" cap="none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3759" name="Google Shape;3759;p54"/>
          <p:cNvSpPr/>
          <p:nvPr/>
        </p:nvSpPr>
        <p:spPr>
          <a:xfrm>
            <a:off x="6406304" y="3400267"/>
            <a:ext cx="4845600" cy="6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KV LookupIn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0" name="Google Shape;3760;p54"/>
          <p:cNvSpPr/>
          <p:nvPr/>
        </p:nvSpPr>
        <p:spPr>
          <a:xfrm>
            <a:off x="611067" y="4024500"/>
            <a:ext cx="4604000" cy="150960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7"/>
              <a:buFont typeface="Arial"/>
              <a:buNone/>
            </a:pPr>
            <a:r>
              <a:rPr lang="en-US" sz="1267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r>
              <a:rPr lang="en-US" sz="1267" b="0" i="0" u="none" strike="noStrike" cap="none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 </a:t>
            </a:r>
            <a:r>
              <a:rPr lang="en-US" sz="1267" b="0" i="0" u="none" strike="noStrike" cap="none">
                <a:solidFill>
                  <a:srgbClr val="00ACE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airportname, city</a:t>
            </a:r>
            <a:endParaRPr sz="1267" b="0" i="0" u="none" strike="noStrike" cap="none">
              <a:solidFill>
                <a:srgbClr val="00ACE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7"/>
              <a:buFont typeface="Arial"/>
              <a:buNone/>
            </a:pPr>
            <a:r>
              <a:rPr lang="en-US" sz="1267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 airport</a:t>
            </a:r>
            <a:endParaRPr sz="1267" b="0" i="0" u="none" strike="noStrike" cap="none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7"/>
              <a:buFont typeface="Arial"/>
              <a:buNone/>
            </a:pPr>
            <a:r>
              <a:rPr lang="en-US" sz="1267" b="0" i="0" u="none" strike="noStrike" cap="none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WHERE </a:t>
            </a:r>
            <a:r>
              <a:rPr lang="en-US" sz="1267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id = </a:t>
            </a:r>
            <a:r>
              <a:rPr lang="en-US" sz="1267" b="0" i="0" u="none" strike="noStrike" cap="none">
                <a:solidFill>
                  <a:srgbClr val="FC9C0C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3577</a:t>
            </a:r>
            <a:r>
              <a:rPr lang="en-US" sz="1267" b="0" i="0" u="none" strike="noStrike" cap="none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267" b="0" i="0" u="none" strike="noStrike" cap="none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  <p:sp>
        <p:nvSpPr>
          <p:cNvPr id="3761" name="Google Shape;3761;p54"/>
          <p:cNvSpPr/>
          <p:nvPr/>
        </p:nvSpPr>
        <p:spPr>
          <a:xfrm>
            <a:off x="513504" y="3400267"/>
            <a:ext cx="4845600" cy="6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 a subset of fields</a:t>
            </a: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2" name="Google Shape;3762;p54"/>
          <p:cNvSpPr/>
          <p:nvPr/>
        </p:nvSpPr>
        <p:spPr>
          <a:xfrm>
            <a:off x="5573500" y="4566900"/>
            <a:ext cx="629200" cy="42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" name="Google Shape;3768;p55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Key/Value: Recommendations for keys</a:t>
            </a:r>
            <a:endParaRPr/>
          </a:p>
        </p:txBody>
      </p:sp>
      <p:sp>
        <p:nvSpPr>
          <p:cNvPr id="3769" name="Google Shape;3769;p55"/>
          <p:cNvSpPr txBox="1">
            <a:spLocks noGrp="1"/>
          </p:cNvSpPr>
          <p:nvPr>
            <p:ph type="body" idx="1"/>
          </p:nvPr>
        </p:nvSpPr>
        <p:spPr>
          <a:xfrm>
            <a:off x="398463" y="1748900"/>
            <a:ext cx="10918825" cy="450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/>
              <a:t>Natural Keys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Account number, driver license number, ISBN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/>
              <a:t>Human Readable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"user-123" vs "0be12ae9-1b1d-4724-9706-2977cc134daf"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/>
              <a:t>Deterministic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"matt" -&gt; "matt::blogs" -&gt; "blog::csharp_9_features"</a:t>
            </a: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/>
              <a:t>Semantic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3770" name="Google Shape;3770;p55"/>
          <p:cNvSpPr txBox="1">
            <a:spLocks noGrp="1"/>
          </p:cNvSpPr>
          <p:nvPr>
            <p:ph type="body" idx="2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" name="Google Shape;3776;p57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Other ways to access data (Couchbase)</a:t>
            </a:r>
            <a:endParaRPr/>
          </a:p>
        </p:txBody>
      </p:sp>
      <p:sp>
        <p:nvSpPr>
          <p:cNvPr id="3777" name="Google Shape;3777;p57"/>
          <p:cNvSpPr txBox="1">
            <a:spLocks noGrp="1"/>
          </p:cNvSpPr>
          <p:nvPr>
            <p:ph type="body" idx="3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78" name="Google Shape;3778;p57"/>
          <p:cNvSpPr/>
          <p:nvPr/>
        </p:nvSpPr>
        <p:spPr>
          <a:xfrm>
            <a:off x="495301" y="2228851"/>
            <a:ext cx="10938152" cy="2682777"/>
          </a:xfrm>
          <a:prstGeom prst="rect">
            <a:avLst/>
          </a:prstGeom>
          <a:noFill/>
          <a:ln w="9525" cap="flat" cmpd="sng">
            <a:solidFill>
              <a:srgbClr val="1E1C1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9" name="Google Shape;3779;p57"/>
          <p:cNvSpPr/>
          <p:nvPr/>
        </p:nvSpPr>
        <p:spPr>
          <a:xfrm>
            <a:off x="958968" y="2699258"/>
            <a:ext cx="1902696" cy="1098540"/>
          </a:xfrm>
          <a:prstGeom prst="rect">
            <a:avLst/>
          </a:prstGeom>
          <a:solidFill>
            <a:srgbClr val="609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Key-Value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(CRUD)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0" name="Google Shape;3780;p57"/>
          <p:cNvSpPr/>
          <p:nvPr/>
        </p:nvSpPr>
        <p:spPr>
          <a:xfrm>
            <a:off x="3345604" y="2718815"/>
            <a:ext cx="1902696" cy="1098540"/>
          </a:xfrm>
          <a:prstGeom prst="rect">
            <a:avLst/>
          </a:prstGeom>
          <a:solidFill>
            <a:srgbClr val="609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SQL++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(SQL Query)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1" name="Google Shape;3781;p57"/>
          <p:cNvSpPr/>
          <p:nvPr/>
        </p:nvSpPr>
        <p:spPr>
          <a:xfrm>
            <a:off x="5542784" y="2699258"/>
            <a:ext cx="1902696" cy="1098540"/>
          </a:xfrm>
          <a:prstGeom prst="rect">
            <a:avLst/>
          </a:prstGeom>
          <a:solidFill>
            <a:srgbClr val="609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Full Text (Search)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2" name="Google Shape;3782;p57"/>
          <p:cNvSpPr/>
          <p:nvPr/>
        </p:nvSpPr>
        <p:spPr>
          <a:xfrm>
            <a:off x="495302" y="5077082"/>
            <a:ext cx="10841036" cy="54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Documents</a:t>
            </a:r>
            <a:endParaRPr sz="14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783" name="Google Shape;3783;p57"/>
          <p:cNvCxnSpPr>
            <a:stCxn id="3779" idx="2"/>
          </p:cNvCxnSpPr>
          <p:nvPr/>
        </p:nvCxnSpPr>
        <p:spPr>
          <a:xfrm>
            <a:off x="1910316" y="3797798"/>
            <a:ext cx="35700" cy="13689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784" name="Google Shape;3784;p57"/>
          <p:cNvCxnSpPr>
            <a:stCxn id="3780" idx="2"/>
          </p:cNvCxnSpPr>
          <p:nvPr/>
        </p:nvCxnSpPr>
        <p:spPr>
          <a:xfrm>
            <a:off x="4296952" y="3817355"/>
            <a:ext cx="23100" cy="13689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3785" name="Google Shape;3785;p57"/>
          <p:cNvSpPr/>
          <p:nvPr/>
        </p:nvSpPr>
        <p:spPr>
          <a:xfrm>
            <a:off x="3345604" y="4160149"/>
            <a:ext cx="1902696" cy="551813"/>
          </a:xfrm>
          <a:prstGeom prst="rect">
            <a:avLst/>
          </a:prstGeom>
          <a:solidFill>
            <a:srgbClr val="609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Indexes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86" name="Google Shape;3786;p57"/>
          <p:cNvCxnSpPr>
            <a:stCxn id="3781" idx="2"/>
          </p:cNvCxnSpPr>
          <p:nvPr/>
        </p:nvCxnSpPr>
        <p:spPr>
          <a:xfrm>
            <a:off x="6494132" y="3797798"/>
            <a:ext cx="27300" cy="13689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3787" name="Google Shape;3787;p57"/>
          <p:cNvSpPr/>
          <p:nvPr/>
        </p:nvSpPr>
        <p:spPr>
          <a:xfrm>
            <a:off x="5518498" y="4160149"/>
            <a:ext cx="1902696" cy="551813"/>
          </a:xfrm>
          <a:prstGeom prst="rect">
            <a:avLst/>
          </a:prstGeom>
          <a:solidFill>
            <a:srgbClr val="609E0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Indexes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8" name="Google Shape;3788;p57"/>
          <p:cNvSpPr/>
          <p:nvPr/>
        </p:nvSpPr>
        <p:spPr>
          <a:xfrm>
            <a:off x="7767274" y="2699258"/>
            <a:ext cx="1476739" cy="1098540"/>
          </a:xfrm>
          <a:prstGeom prst="rect">
            <a:avLst/>
          </a:prstGeom>
          <a:noFill/>
          <a:ln w="9525" cap="flat" cmpd="sng">
            <a:solidFill>
              <a:srgbClr val="1E1C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Mobile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(iOS/ Android)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9" name="Google Shape;3789;p57"/>
          <p:cNvSpPr/>
          <p:nvPr/>
        </p:nvSpPr>
        <p:spPr>
          <a:xfrm>
            <a:off x="9475450" y="2708717"/>
            <a:ext cx="1902696" cy="1098540"/>
          </a:xfrm>
          <a:prstGeom prst="rect">
            <a:avLst/>
          </a:prstGeom>
          <a:noFill/>
          <a:ln w="9525" cap="flat" cmpd="sng">
            <a:solidFill>
              <a:srgbClr val="1E1C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Analytics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(Query)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90" name="Google Shape;3790;p57"/>
          <p:cNvCxnSpPr>
            <a:stCxn id="3788" idx="2"/>
          </p:cNvCxnSpPr>
          <p:nvPr/>
        </p:nvCxnSpPr>
        <p:spPr>
          <a:xfrm>
            <a:off x="8505644" y="3797798"/>
            <a:ext cx="41400" cy="13689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3791" name="Google Shape;3791;p57"/>
          <p:cNvCxnSpPr>
            <a:stCxn id="3789" idx="2"/>
          </p:cNvCxnSpPr>
          <p:nvPr/>
        </p:nvCxnSpPr>
        <p:spPr>
          <a:xfrm>
            <a:off x="10426798" y="3807257"/>
            <a:ext cx="23100" cy="13689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</p:spPr>
      </p:cxnSp>
      <p:sp>
        <p:nvSpPr>
          <p:cNvPr id="3792" name="Google Shape;3792;p57"/>
          <p:cNvSpPr/>
          <p:nvPr/>
        </p:nvSpPr>
        <p:spPr>
          <a:xfrm>
            <a:off x="7767139" y="4160149"/>
            <a:ext cx="1583942" cy="55181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1E1C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Sync Gateway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3" name="Google Shape;3793;p57"/>
          <p:cNvSpPr/>
          <p:nvPr/>
        </p:nvSpPr>
        <p:spPr>
          <a:xfrm>
            <a:off x="9498526" y="4160149"/>
            <a:ext cx="1902696" cy="551813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1E1C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SQL++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5" name="Google Shape;2955;p4"/>
          <p:cNvSpPr txBox="1">
            <a:spLocks noGrp="1"/>
          </p:cNvSpPr>
          <p:nvPr>
            <p:ph type="body" idx="1"/>
          </p:nvPr>
        </p:nvSpPr>
        <p:spPr>
          <a:xfrm>
            <a:off x="695391" y="3460580"/>
            <a:ext cx="914400" cy="201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6" name="Google Shape;2956;p4"/>
          <p:cNvSpPr txBox="1">
            <a:spLocks noGrp="1"/>
          </p:cNvSpPr>
          <p:nvPr>
            <p:ph type="ctrTitle"/>
          </p:nvPr>
        </p:nvSpPr>
        <p:spPr>
          <a:xfrm>
            <a:off x="1871161" y="4092957"/>
            <a:ext cx="5648226" cy="75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Why NoSQL?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p60"/>
          <p:cNvSpPr txBox="1">
            <a:spLocks noGrp="1"/>
          </p:cNvSpPr>
          <p:nvPr>
            <p:ph type="body" idx="1"/>
          </p:nvPr>
        </p:nvSpPr>
        <p:spPr>
          <a:xfrm>
            <a:off x="695391" y="3460580"/>
            <a:ext cx="914400" cy="201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99" name="Google Shape;3799;p60"/>
          <p:cNvSpPr txBox="1">
            <a:spLocks noGrp="1"/>
          </p:cNvSpPr>
          <p:nvPr>
            <p:ph type="ctrTitle"/>
          </p:nvPr>
        </p:nvSpPr>
        <p:spPr>
          <a:xfrm>
            <a:off x="1871161" y="4092957"/>
            <a:ext cx="5648226" cy="75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Examples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5" name="Google Shape;3805;p389"/>
          <p:cNvSpPr txBox="1"/>
          <p:nvPr/>
        </p:nvSpPr>
        <p:spPr>
          <a:xfrm>
            <a:off x="495300" y="294235"/>
            <a:ext cx="4921827" cy="3477875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id: "00011b74"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"created"</a:t>
            </a: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"2014-11-21",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"Morgan's playlist",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"owner"</a:t>
            </a: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"18695",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"tracks"</a:t>
            </a: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[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"dQw4w9WgXcQ",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"FL0bcDCE6bg",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"PQHPYelqr0E"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]</a:t>
            </a:r>
            <a:endParaRPr sz="2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3806" name="Google Shape;3806;p389"/>
          <p:cNvSpPr txBox="1"/>
          <p:nvPr/>
        </p:nvSpPr>
        <p:spPr>
          <a:xfrm>
            <a:off x="6172200" y="294235"/>
            <a:ext cx="4800600" cy="181588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id: "18695"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4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"Morgan Freeman",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4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"address" :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"street"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"123 Shawshank"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"state"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"OH"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3807" name="Google Shape;3807;p389"/>
          <p:cNvSpPr txBox="1"/>
          <p:nvPr/>
        </p:nvSpPr>
        <p:spPr>
          <a:xfrm>
            <a:off x="6172200" y="2387115"/>
            <a:ext cx="5212224" cy="1384995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id: "dQw4w9WgXcQ"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4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"title"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"Never Gonna Give You Up",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4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"artist"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"Rick Astley",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4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"mp3"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"https://cdn.example.org/dQw4w9WgXcQ.mp3"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cxnSp>
        <p:nvCxnSpPr>
          <p:cNvPr id="3808" name="Google Shape;3808;p389"/>
          <p:cNvCxnSpPr/>
          <p:nvPr/>
        </p:nvCxnSpPr>
        <p:spPr>
          <a:xfrm rot="10800000" flipH="1">
            <a:off x="3408218" y="599576"/>
            <a:ext cx="3366657" cy="1090679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09" name="Google Shape;3809;p389"/>
          <p:cNvCxnSpPr/>
          <p:nvPr/>
        </p:nvCxnSpPr>
        <p:spPr>
          <a:xfrm>
            <a:off x="3004576" y="2387115"/>
            <a:ext cx="3167624" cy="162121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10" name="Google Shape;3810;p389"/>
          <p:cNvSpPr txBox="1"/>
          <p:nvPr/>
        </p:nvSpPr>
        <p:spPr>
          <a:xfrm>
            <a:off x="398464" y="4000500"/>
            <a:ext cx="5212224" cy="225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Benefits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Speed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Owner name, tracks are separate lookups (playlist document size is small)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Queryability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Consistency is ensured, no embedded copies</a:t>
            </a:r>
            <a:endParaRPr/>
          </a:p>
        </p:txBody>
      </p:sp>
      <p:sp>
        <p:nvSpPr>
          <p:cNvPr id="3811" name="Google Shape;3811;p389"/>
          <p:cNvSpPr txBox="1"/>
          <p:nvPr/>
        </p:nvSpPr>
        <p:spPr>
          <a:xfrm>
            <a:off x="6124396" y="4000002"/>
            <a:ext cx="5212224" cy="225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Issues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Updates to the track will update every playlist (no snapshot)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look-ups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higher latency compared to a single lookup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7" name="Google Shape;3817;p390"/>
          <p:cNvSpPr txBox="1"/>
          <p:nvPr/>
        </p:nvSpPr>
        <p:spPr>
          <a:xfrm>
            <a:off x="495300" y="294235"/>
            <a:ext cx="4921827" cy="378565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id: "00011b74"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"created"</a:t>
            </a: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"2014-11-21",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"Morgan's playlist",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"owner"</a:t>
            </a: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0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"id" </a:t>
            </a: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"18695",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0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"name" </a:t>
            </a: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"Morgan Freeman"</a:t>
            </a:r>
            <a:endParaRPr sz="2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20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"tracks"</a:t>
            </a: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[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"dQw4w9WgXcQ" . . 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]</a:t>
            </a:r>
            <a:endParaRPr sz="200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3818" name="Google Shape;3818;p390"/>
          <p:cNvSpPr txBox="1"/>
          <p:nvPr/>
        </p:nvSpPr>
        <p:spPr>
          <a:xfrm>
            <a:off x="6172200" y="294235"/>
            <a:ext cx="4800600" cy="181588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id: "18695"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4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"Morgan Freeman",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4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"address" :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"street"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"123 Shawshank"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"state"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"OH"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3819" name="Google Shape;3819;p390"/>
          <p:cNvSpPr txBox="1"/>
          <p:nvPr/>
        </p:nvSpPr>
        <p:spPr>
          <a:xfrm>
            <a:off x="6172200" y="2387115"/>
            <a:ext cx="5212224" cy="1384995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id: "dQw4w9WgXcQ"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4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"title"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"Never Gonna Give You Up",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4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"artist"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"Rick Astley",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400" b="0" i="0" u="none" strike="noStrike" cap="none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"mp3"</a:t>
            </a: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"https://cdn.example.org/dQw4w9WgXcQ.mp3"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cxnSp>
        <p:nvCxnSpPr>
          <p:cNvPr id="3820" name="Google Shape;3820;p390"/>
          <p:cNvCxnSpPr/>
          <p:nvPr/>
        </p:nvCxnSpPr>
        <p:spPr>
          <a:xfrm rot="10800000" flipH="1">
            <a:off x="3124200" y="599576"/>
            <a:ext cx="3650675" cy="1419724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21" name="Google Shape;3821;p390"/>
          <p:cNvCxnSpPr/>
          <p:nvPr/>
        </p:nvCxnSpPr>
        <p:spPr>
          <a:xfrm rot="10800000" flipH="1">
            <a:off x="2971800" y="2549236"/>
            <a:ext cx="3200400" cy="740064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22" name="Google Shape;3822;p390"/>
          <p:cNvSpPr txBox="1"/>
          <p:nvPr/>
        </p:nvSpPr>
        <p:spPr>
          <a:xfrm>
            <a:off x="398464" y="4000500"/>
            <a:ext cx="5212224" cy="225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Benefits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Speed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Faster lookup time for embedded information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Queryability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single lookup for playlist &amp; owner information</a:t>
            </a:r>
            <a:endParaRPr/>
          </a:p>
          <a:p>
            <a:pPr marL="3429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3" name="Google Shape;3823;p390"/>
          <p:cNvSpPr txBox="1"/>
          <p:nvPr/>
        </p:nvSpPr>
        <p:spPr>
          <a:xfrm>
            <a:off x="6124396" y="4000002"/>
            <a:ext cx="5212224" cy="225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Issues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Speed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Increased document size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Changes in user document need to be reflected in multiple other documents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look-ups: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May still be required</a:t>
            </a:r>
            <a:endParaRPr/>
          </a:p>
        </p:txBody>
      </p:sp>
      <p:sp>
        <p:nvSpPr>
          <p:cNvPr id="3824" name="Google Shape;3824;p390"/>
          <p:cNvSpPr/>
          <p:nvPr/>
        </p:nvSpPr>
        <p:spPr>
          <a:xfrm>
            <a:off x="1079500" y="2110117"/>
            <a:ext cx="3650675" cy="348302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Google Shape;3830;p391"/>
          <p:cNvSpPr txBox="1"/>
          <p:nvPr/>
        </p:nvSpPr>
        <p:spPr>
          <a:xfrm>
            <a:off x="495300" y="131445"/>
            <a:ext cx="6362700" cy="6247864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id: "00011b74"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"created"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"2014-11-21",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"Morgan's playlist",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"owner"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"id"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"18695",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"name"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"Morgan Freeman",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"address"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6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"street"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"123 Shawshank"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6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"state"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"OH"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600" b="0" i="0" u="none" strike="noStrike" cap="none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},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6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"tracks"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[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6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"title"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"Never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Gonna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Give You Up",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6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"artist"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"Rick Astley",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6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"mp3"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"https://cdn.example.org/dQw4w9WgXcQ.mp3"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{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6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"title"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"The Game",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6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"artist"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Motörhead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600" b="0" i="0" u="none" strike="noStrike" cap="none" dirty="0">
                <a:solidFill>
                  <a:srgbClr val="FF8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"mp3"</a:t>
            </a: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: "https://cdn.example.org/FL0bcDCE6bg.mp3"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}, . . .		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]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b="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31" name="Google Shape;3831;p391"/>
          <p:cNvSpPr txBox="1"/>
          <p:nvPr/>
        </p:nvSpPr>
        <p:spPr>
          <a:xfrm>
            <a:off x="6979776" y="838200"/>
            <a:ext cx="5212224" cy="225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Benefits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Speed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single lookup for everything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Fault tolerance: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Less can go wrong</a:t>
            </a:r>
            <a:endParaRPr/>
          </a:p>
          <a:p>
            <a:pPr marL="34290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2" name="Google Shape;3832;p391"/>
          <p:cNvSpPr txBox="1"/>
          <p:nvPr/>
        </p:nvSpPr>
        <p:spPr>
          <a:xfrm>
            <a:off x="6979776" y="3568202"/>
            <a:ext cx="5212224" cy="225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Potential Issues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 size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Significantly larger. May need a track limitation. (Per-document size limits).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Consistency: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Multiple copies of the same data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Queryability</a:t>
            </a:r>
            <a:r>
              <a:rPr lang="en-US" sz="2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Potential search issues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7" name="Google Shape;3837;p72"/>
          <p:cNvSpPr txBox="1">
            <a:spLocks noGrp="1"/>
          </p:cNvSpPr>
          <p:nvPr>
            <p:ph type="body" idx="1"/>
          </p:nvPr>
        </p:nvSpPr>
        <p:spPr>
          <a:xfrm>
            <a:off x="695391" y="3460580"/>
            <a:ext cx="914400" cy="201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38" name="Google Shape;3838;p72"/>
          <p:cNvSpPr txBox="1">
            <a:spLocks noGrp="1"/>
          </p:cNvSpPr>
          <p:nvPr>
            <p:ph type="ctrTitle"/>
          </p:nvPr>
        </p:nvSpPr>
        <p:spPr>
          <a:xfrm>
            <a:off x="1871161" y="4092957"/>
            <a:ext cx="5648226" cy="75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Summary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2" name="Google Shape;3862;p73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300" cy="549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863" name="Google Shape;3863;p73"/>
          <p:cNvSpPr/>
          <p:nvPr/>
        </p:nvSpPr>
        <p:spPr>
          <a:xfrm>
            <a:off x="571500" y="2578175"/>
            <a:ext cx="3834300" cy="2299200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Pick the right application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864" name="Google Shape;3864;p73"/>
          <p:cNvSpPr/>
          <p:nvPr/>
        </p:nvSpPr>
        <p:spPr>
          <a:xfrm>
            <a:off x="3617700" y="2578175"/>
            <a:ext cx="5020500" cy="2299200"/>
          </a:xfrm>
          <a:prstGeom prst="chevron">
            <a:avLst>
              <a:gd name="adj" fmla="val 50000"/>
            </a:avLst>
          </a:prstGeom>
          <a:solidFill>
            <a:srgbClr val="F062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Match data access methods to requirements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3865" name="Google Shape;3865;p73"/>
          <p:cNvSpPr/>
          <p:nvPr/>
        </p:nvSpPr>
        <p:spPr>
          <a:xfrm>
            <a:off x="7850099" y="2578175"/>
            <a:ext cx="4189500" cy="22992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</a:rPr>
              <a:t>Proof of Concept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63" grpId="0" animBg="1"/>
      <p:bldP spid="3864" grpId="0" animBg="1"/>
      <p:bldP spid="38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p76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Next Steps</a:t>
            </a:r>
            <a:endParaRPr/>
          </a:p>
        </p:txBody>
      </p:sp>
      <p:sp>
        <p:nvSpPr>
          <p:cNvPr id="3872" name="Google Shape;3872;p76"/>
          <p:cNvSpPr txBox="1">
            <a:spLocks noGrp="1"/>
          </p:cNvSpPr>
          <p:nvPr>
            <p:ph type="body" idx="1"/>
          </p:nvPr>
        </p:nvSpPr>
        <p:spPr>
          <a:xfrm>
            <a:off x="398463" y="1748900"/>
            <a:ext cx="10918825" cy="450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/>
              <a:t>Couchbase playground: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https://couchbase.live</a:t>
            </a:r>
            <a:r>
              <a:rPr lang="en-US"/>
              <a:t>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</a:pP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/>
              <a:t>Couchbase Capella free trial: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https://cloud.couchbase.com/sign-up</a:t>
            </a:r>
            <a:endParaRPr/>
          </a:p>
          <a:p>
            <a:pPr marL="914400" lvl="1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marR="0" lvl="0" indent="-368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en-US"/>
              <a:t>SqlServerToCouchbase: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https://github.com/mgroves/SqlServerToCouchbase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2" name="Google Shape;2962;p5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NoSQL Landscape</a:t>
            </a:r>
            <a:endParaRPr/>
          </a:p>
        </p:txBody>
      </p:sp>
      <p:sp>
        <p:nvSpPr>
          <p:cNvPr id="2963" name="Google Shape;2963;p5"/>
          <p:cNvSpPr txBox="1">
            <a:spLocks noGrp="1"/>
          </p:cNvSpPr>
          <p:nvPr>
            <p:ph type="body" idx="1"/>
          </p:nvPr>
        </p:nvSpPr>
        <p:spPr>
          <a:xfrm>
            <a:off x="513633" y="1748900"/>
            <a:ext cx="2589240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/>
              <a:t>Couchbase</a:t>
            </a:r>
            <a:endParaRPr/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/>
              <a:t>DynamoDB</a:t>
            </a:r>
            <a:endParaRPr/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/>
              <a:t>CosmosDB</a:t>
            </a:r>
            <a:endParaRPr/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/>
              <a:t>Redis</a:t>
            </a:r>
            <a:endParaRPr/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/>
              <a:t>Aerospike</a:t>
            </a:r>
            <a:endParaRPr/>
          </a:p>
        </p:txBody>
      </p:sp>
      <p:sp>
        <p:nvSpPr>
          <p:cNvPr id="2964" name="Google Shape;2964;p5"/>
          <p:cNvSpPr txBox="1">
            <a:spLocks noGrp="1"/>
          </p:cNvSpPr>
          <p:nvPr>
            <p:ph type="body" idx="2"/>
          </p:nvPr>
        </p:nvSpPr>
        <p:spPr>
          <a:xfrm>
            <a:off x="3388261" y="1748900"/>
            <a:ext cx="2589240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/>
              <a:t>Couchbase</a:t>
            </a:r>
            <a:endParaRPr/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/>
              <a:t>MongoDB</a:t>
            </a:r>
            <a:endParaRPr/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/>
              <a:t>DynamoDB</a:t>
            </a:r>
            <a:endParaRPr/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/>
              <a:t>CosmosDB</a:t>
            </a:r>
            <a:endParaRPr/>
          </a:p>
        </p:txBody>
      </p:sp>
      <p:sp>
        <p:nvSpPr>
          <p:cNvPr id="2965" name="Google Shape;2965;p5"/>
          <p:cNvSpPr txBox="1">
            <a:spLocks noGrp="1"/>
          </p:cNvSpPr>
          <p:nvPr>
            <p:ph type="body" idx="3"/>
          </p:nvPr>
        </p:nvSpPr>
        <p:spPr>
          <a:xfrm>
            <a:off x="513633" y="1748900"/>
            <a:ext cx="2589240" cy="129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/>
              <a:t>Key-Value</a:t>
            </a:r>
            <a:endParaRPr/>
          </a:p>
        </p:txBody>
      </p:sp>
      <p:sp>
        <p:nvSpPr>
          <p:cNvPr id="2966" name="Google Shape;2966;p5"/>
          <p:cNvSpPr txBox="1">
            <a:spLocks noGrp="1"/>
          </p:cNvSpPr>
          <p:nvPr>
            <p:ph type="body" idx="4"/>
          </p:nvPr>
        </p:nvSpPr>
        <p:spPr>
          <a:xfrm>
            <a:off x="3388261" y="1748900"/>
            <a:ext cx="2589240" cy="129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/>
              <a:t>Document</a:t>
            </a:r>
            <a:endParaRPr/>
          </a:p>
        </p:txBody>
      </p:sp>
      <p:sp>
        <p:nvSpPr>
          <p:cNvPr id="2967" name="Google Shape;2967;p5"/>
          <p:cNvSpPr txBox="1">
            <a:spLocks noGrp="1"/>
          </p:cNvSpPr>
          <p:nvPr>
            <p:ph type="body" idx="5"/>
          </p:nvPr>
        </p:nvSpPr>
        <p:spPr>
          <a:xfrm>
            <a:off x="6262889" y="1748900"/>
            <a:ext cx="2589240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/>
              <a:t>Cassandra</a:t>
            </a:r>
            <a:endParaRPr/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/>
              <a:t>Hbase</a:t>
            </a:r>
            <a:endParaRPr/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/>
              <a:t>CosmosDB</a:t>
            </a:r>
            <a:endParaRPr/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/>
              <a:t>Datastax</a:t>
            </a:r>
            <a:endParaRPr/>
          </a:p>
        </p:txBody>
      </p:sp>
      <p:sp>
        <p:nvSpPr>
          <p:cNvPr id="2968" name="Google Shape;2968;p5"/>
          <p:cNvSpPr txBox="1">
            <a:spLocks noGrp="1"/>
          </p:cNvSpPr>
          <p:nvPr>
            <p:ph type="body" idx="6"/>
          </p:nvPr>
        </p:nvSpPr>
        <p:spPr>
          <a:xfrm>
            <a:off x="9144001" y="1748900"/>
            <a:ext cx="2589240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/>
              <a:t>Neo4J</a:t>
            </a:r>
            <a:endParaRPr/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/>
              <a:t>OrientDB</a:t>
            </a:r>
            <a:endParaRPr/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/>
              <a:t>CosmosDB</a:t>
            </a:r>
            <a:endParaRPr/>
          </a:p>
        </p:txBody>
      </p:sp>
      <p:sp>
        <p:nvSpPr>
          <p:cNvPr id="2969" name="Google Shape;2969;p5"/>
          <p:cNvSpPr txBox="1">
            <a:spLocks noGrp="1"/>
          </p:cNvSpPr>
          <p:nvPr>
            <p:ph type="body" idx="7"/>
          </p:nvPr>
        </p:nvSpPr>
        <p:spPr>
          <a:xfrm>
            <a:off x="6262889" y="1748900"/>
            <a:ext cx="2589240" cy="129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/>
              <a:t>Wide Column</a:t>
            </a:r>
            <a:endParaRPr/>
          </a:p>
        </p:txBody>
      </p:sp>
      <p:sp>
        <p:nvSpPr>
          <p:cNvPr id="2970" name="Google Shape;2970;p5"/>
          <p:cNvSpPr txBox="1">
            <a:spLocks noGrp="1"/>
          </p:cNvSpPr>
          <p:nvPr>
            <p:ph type="body" idx="8"/>
          </p:nvPr>
        </p:nvSpPr>
        <p:spPr>
          <a:xfrm>
            <a:off x="9144001" y="1748900"/>
            <a:ext cx="2589240" cy="129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/>
              <a:t>Graph</a:t>
            </a:r>
            <a:endParaRPr/>
          </a:p>
        </p:txBody>
      </p:sp>
      <p:sp>
        <p:nvSpPr>
          <p:cNvPr id="2971" name="Google Shape;2971;p5"/>
          <p:cNvSpPr txBox="1">
            <a:spLocks noGrp="1"/>
          </p:cNvSpPr>
          <p:nvPr>
            <p:ph type="body" idx="9"/>
          </p:nvPr>
        </p:nvSpPr>
        <p:spPr>
          <a:xfrm>
            <a:off x="1257300" y="1906320"/>
            <a:ext cx="892841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000"/>
              <a:t>🔑</a:t>
            </a:r>
            <a:endParaRPr/>
          </a:p>
        </p:txBody>
      </p:sp>
      <p:sp>
        <p:nvSpPr>
          <p:cNvPr id="2972" name="Google Shape;2972;p5"/>
          <p:cNvSpPr txBox="1">
            <a:spLocks noGrp="1"/>
          </p:cNvSpPr>
          <p:nvPr>
            <p:ph type="body" idx="13"/>
          </p:nvPr>
        </p:nvSpPr>
        <p:spPr>
          <a:xfrm>
            <a:off x="4131928" y="1906320"/>
            <a:ext cx="892841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000"/>
              <a:t>📄</a:t>
            </a:r>
            <a:endParaRPr/>
          </a:p>
        </p:txBody>
      </p:sp>
      <p:sp>
        <p:nvSpPr>
          <p:cNvPr id="2973" name="Google Shape;2973;p5"/>
          <p:cNvSpPr txBox="1">
            <a:spLocks noGrp="1"/>
          </p:cNvSpPr>
          <p:nvPr>
            <p:ph type="body" idx="14"/>
          </p:nvPr>
        </p:nvSpPr>
        <p:spPr>
          <a:xfrm>
            <a:off x="7006556" y="1906320"/>
            <a:ext cx="892841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000"/>
              <a:t>🔢</a:t>
            </a:r>
            <a:endParaRPr/>
          </a:p>
        </p:txBody>
      </p:sp>
      <p:sp>
        <p:nvSpPr>
          <p:cNvPr id="2974" name="Google Shape;2974;p5"/>
          <p:cNvSpPr txBox="1">
            <a:spLocks noGrp="1"/>
          </p:cNvSpPr>
          <p:nvPr>
            <p:ph type="body" idx="15"/>
          </p:nvPr>
        </p:nvSpPr>
        <p:spPr>
          <a:xfrm>
            <a:off x="10041859" y="1906320"/>
            <a:ext cx="892841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000"/>
              <a:t>🗺</a:t>
            </a:r>
            <a:endParaRPr/>
          </a:p>
        </p:txBody>
      </p:sp>
      <p:sp>
        <p:nvSpPr>
          <p:cNvPr id="2975" name="Google Shape;2975;p5"/>
          <p:cNvSpPr txBox="1">
            <a:spLocks noGrp="1"/>
          </p:cNvSpPr>
          <p:nvPr>
            <p:ph type="body" idx="16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Broad categories, many are "multi-model"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6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NoSQL Landscape</a:t>
            </a:r>
            <a:endParaRPr/>
          </a:p>
        </p:txBody>
      </p:sp>
      <p:sp>
        <p:nvSpPr>
          <p:cNvPr id="2982" name="Google Shape;2982;p6"/>
          <p:cNvSpPr txBox="1">
            <a:spLocks noGrp="1"/>
          </p:cNvSpPr>
          <p:nvPr>
            <p:ph type="body" idx="2"/>
          </p:nvPr>
        </p:nvSpPr>
        <p:spPr>
          <a:xfrm>
            <a:off x="3388261" y="1748900"/>
            <a:ext cx="2589240" cy="45090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1463025" rIns="91425" bIns="45700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/>
              <a:t>Couchbase</a:t>
            </a:r>
            <a:endParaRPr/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/>
              <a:t>MongoDB</a:t>
            </a:r>
            <a:endParaRPr/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/>
              <a:t>DynamoDB</a:t>
            </a:r>
            <a:endParaRPr/>
          </a:p>
          <a:p>
            <a: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</a:pPr>
            <a:r>
              <a:rPr lang="en-US"/>
              <a:t>CosmosDB</a:t>
            </a:r>
            <a:endParaRPr/>
          </a:p>
        </p:txBody>
      </p:sp>
      <p:sp>
        <p:nvSpPr>
          <p:cNvPr id="2983" name="Google Shape;2983;p6"/>
          <p:cNvSpPr txBox="1">
            <a:spLocks noGrp="1"/>
          </p:cNvSpPr>
          <p:nvPr>
            <p:ph type="body" idx="4"/>
          </p:nvPr>
        </p:nvSpPr>
        <p:spPr>
          <a:xfrm>
            <a:off x="3388261" y="1748900"/>
            <a:ext cx="2589240" cy="129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/>
              <a:t>Document</a:t>
            </a:r>
            <a:endParaRPr/>
          </a:p>
        </p:txBody>
      </p:sp>
      <p:sp>
        <p:nvSpPr>
          <p:cNvPr id="2984" name="Google Shape;2984;p6"/>
          <p:cNvSpPr txBox="1">
            <a:spLocks noGrp="1"/>
          </p:cNvSpPr>
          <p:nvPr>
            <p:ph type="body" idx="13"/>
          </p:nvPr>
        </p:nvSpPr>
        <p:spPr>
          <a:xfrm>
            <a:off x="4131928" y="1906320"/>
            <a:ext cx="892841" cy="716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000"/>
              <a:t>📄</a:t>
            </a:r>
            <a:endParaRPr/>
          </a:p>
        </p:txBody>
      </p:sp>
      <p:sp>
        <p:nvSpPr>
          <p:cNvPr id="2985" name="Google Shape;2985;p6"/>
          <p:cNvSpPr txBox="1">
            <a:spLocks noGrp="1"/>
          </p:cNvSpPr>
          <p:nvPr>
            <p:ph type="body" idx="16"/>
          </p:nvPr>
        </p:nvSpPr>
        <p:spPr>
          <a:xfrm>
            <a:off x="398185" y="1119188"/>
            <a:ext cx="10938153" cy="34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Broad categories, many are "multi-model"</a:t>
            </a:r>
            <a:endParaRPr/>
          </a:p>
        </p:txBody>
      </p:sp>
      <p:sp>
        <p:nvSpPr>
          <p:cNvPr id="2986" name="Google Shape;2986;p6"/>
          <p:cNvSpPr txBox="1"/>
          <p:nvPr/>
        </p:nvSpPr>
        <p:spPr>
          <a:xfrm>
            <a:off x="6624478" y="2907629"/>
            <a:ext cx="5072222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by key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 by key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Replace by key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Delete by key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dirty="0">
                <a:solidFill>
                  <a:schemeClr val="lt1"/>
                </a:solidFill>
              </a:rPr>
              <a:t>Store data as JSON (or XML, </a:t>
            </a:r>
            <a:r>
              <a:rPr lang="en-US" sz="2400" dirty="0" err="1">
                <a:solidFill>
                  <a:schemeClr val="lt1"/>
                </a:solidFill>
              </a:rPr>
              <a:t>etc</a:t>
            </a:r>
            <a:r>
              <a:rPr lang="en-US" sz="2400" dirty="0">
                <a:solidFill>
                  <a:schemeClr val="lt1"/>
                </a:solidFill>
              </a:rPr>
              <a:t>)</a:t>
            </a:r>
            <a:endParaRPr lang="en-US" sz="1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en-US" sz="240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Query/index</a:t>
            </a:r>
            <a:endParaRPr sz="140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2" name="Google Shape;299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2200" y="2502079"/>
            <a:ext cx="2885593" cy="2890073"/>
          </a:xfrm>
          <a:prstGeom prst="rect">
            <a:avLst/>
          </a:prstGeom>
          <a:noFill/>
          <a:ln>
            <a:noFill/>
          </a:ln>
        </p:spPr>
      </p:pic>
      <p:sp>
        <p:nvSpPr>
          <p:cNvPr id="2993" name="Google Shape;2993;p8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154" cy="549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Why NoSQL?</a:t>
            </a:r>
            <a:endParaRPr/>
          </a:p>
        </p:txBody>
      </p:sp>
      <p:pic>
        <p:nvPicPr>
          <p:cNvPr id="2994" name="Google Shape;2994;p8"/>
          <p:cNvPicPr preferRelativeResize="0"/>
          <p:nvPr/>
        </p:nvPicPr>
        <p:blipFill rotWithShape="1">
          <a:blip r:embed="rId4">
            <a:alphaModFix/>
          </a:blip>
          <a:srcRect l="10986" t="9011" r="9527" b="9560"/>
          <a:stretch/>
        </p:blipFill>
        <p:spPr>
          <a:xfrm>
            <a:off x="667629" y="1955131"/>
            <a:ext cx="1042737" cy="136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5" name="Google Shape;2995;p8"/>
          <p:cNvPicPr preferRelativeResize="0"/>
          <p:nvPr/>
        </p:nvPicPr>
        <p:blipFill rotWithShape="1">
          <a:blip r:embed="rId4">
            <a:alphaModFix/>
          </a:blip>
          <a:srcRect l="10986" t="9011" r="9527" b="9560"/>
          <a:stretch/>
        </p:blipFill>
        <p:spPr>
          <a:xfrm>
            <a:off x="1710366" y="1955131"/>
            <a:ext cx="1042737" cy="136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6" name="Google Shape;2996;p8"/>
          <p:cNvPicPr preferRelativeResize="0"/>
          <p:nvPr/>
        </p:nvPicPr>
        <p:blipFill rotWithShape="1">
          <a:blip r:embed="rId4">
            <a:alphaModFix/>
          </a:blip>
          <a:srcRect l="10986" t="9011" r="9527" b="9560"/>
          <a:stretch/>
        </p:blipFill>
        <p:spPr>
          <a:xfrm>
            <a:off x="655597" y="4682288"/>
            <a:ext cx="1042737" cy="136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7" name="Google Shape;2997;p8"/>
          <p:cNvPicPr preferRelativeResize="0"/>
          <p:nvPr/>
        </p:nvPicPr>
        <p:blipFill rotWithShape="1">
          <a:blip r:embed="rId4">
            <a:alphaModFix/>
          </a:blip>
          <a:srcRect l="10986" t="9011" r="9527" b="9560"/>
          <a:stretch/>
        </p:blipFill>
        <p:spPr>
          <a:xfrm>
            <a:off x="643566" y="3318710"/>
            <a:ext cx="1042737" cy="136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8" name="Google Shape;2998;p8"/>
          <p:cNvPicPr preferRelativeResize="0"/>
          <p:nvPr/>
        </p:nvPicPr>
        <p:blipFill rotWithShape="1">
          <a:blip r:embed="rId4">
            <a:alphaModFix/>
          </a:blip>
          <a:srcRect l="10986" t="9011" r="9527" b="9560"/>
          <a:stretch/>
        </p:blipFill>
        <p:spPr>
          <a:xfrm>
            <a:off x="1686303" y="3318710"/>
            <a:ext cx="1042737" cy="136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9" name="Google Shape;2999;p8"/>
          <p:cNvPicPr preferRelativeResize="0"/>
          <p:nvPr/>
        </p:nvPicPr>
        <p:blipFill rotWithShape="1">
          <a:blip r:embed="rId4">
            <a:alphaModFix/>
          </a:blip>
          <a:srcRect l="10986" t="9011" r="9527" b="9560"/>
          <a:stretch/>
        </p:blipFill>
        <p:spPr>
          <a:xfrm>
            <a:off x="1662240" y="4710363"/>
            <a:ext cx="1042737" cy="136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0" name="Google Shape;3000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16384" y="1955131"/>
            <a:ext cx="2875616" cy="3913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1" name="Google Shape;3001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93122" y="1751951"/>
            <a:ext cx="3052301" cy="42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p9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RDBMS Example </a:t>
            </a:r>
            <a:r>
              <a:rPr lang="en-US" b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1"/>
                  </a:ext>
                </a:extLst>
              </a:rPr>
              <a:t>| User Profile</a:t>
            </a:r>
            <a:endParaRPr b="0"/>
          </a:p>
        </p:txBody>
      </p:sp>
      <p:sp>
        <p:nvSpPr>
          <p:cNvPr id="3007" name="Google Shape;3007;p9"/>
          <p:cNvSpPr txBox="1">
            <a:spLocks noGrp="1"/>
          </p:cNvSpPr>
          <p:nvPr>
            <p:ph type="subTitle" idx="2"/>
          </p:nvPr>
        </p:nvSpPr>
        <p:spPr>
          <a:xfrm>
            <a:off x="2080458" y="5471525"/>
            <a:ext cx="79536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To get information about specific user, you perform a join across two tables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3008" name="Google Shape;3008;p9"/>
          <p:cNvSpPr/>
          <p:nvPr/>
        </p:nvSpPr>
        <p:spPr>
          <a:xfrm>
            <a:off x="2240437" y="2189483"/>
            <a:ext cx="659100" cy="2541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9" name="Google Shape;3009;p9"/>
          <p:cNvSpPr/>
          <p:nvPr/>
        </p:nvSpPr>
        <p:spPr>
          <a:xfrm>
            <a:off x="3026086" y="2189483"/>
            <a:ext cx="659100" cy="2541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0" name="Google Shape;3010;p9"/>
          <p:cNvSpPr/>
          <p:nvPr/>
        </p:nvSpPr>
        <p:spPr>
          <a:xfrm>
            <a:off x="3816702" y="2189483"/>
            <a:ext cx="659100" cy="2541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1" name="Google Shape;3011;p9"/>
          <p:cNvSpPr/>
          <p:nvPr/>
        </p:nvSpPr>
        <p:spPr>
          <a:xfrm>
            <a:off x="4596199" y="2189483"/>
            <a:ext cx="659100" cy="2541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2" name="Google Shape;3012;p9"/>
          <p:cNvSpPr/>
          <p:nvPr/>
        </p:nvSpPr>
        <p:spPr>
          <a:xfrm>
            <a:off x="2243593" y="2192332"/>
            <a:ext cx="6540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13" name="Google Shape;3013;p9"/>
          <p:cNvSpPr/>
          <p:nvPr/>
        </p:nvSpPr>
        <p:spPr>
          <a:xfrm>
            <a:off x="3029217" y="2192332"/>
            <a:ext cx="6540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First</a:t>
            </a:r>
            <a:endParaRPr sz="1367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4" name="Google Shape;3014;p9"/>
          <p:cNvSpPr/>
          <p:nvPr/>
        </p:nvSpPr>
        <p:spPr>
          <a:xfrm>
            <a:off x="3828208" y="2192332"/>
            <a:ext cx="6540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Last</a:t>
            </a:r>
            <a:endParaRPr sz="1367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5" name="Google Shape;3015;p9"/>
          <p:cNvSpPr/>
          <p:nvPr/>
        </p:nvSpPr>
        <p:spPr>
          <a:xfrm>
            <a:off x="4600254" y="2192332"/>
            <a:ext cx="6540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60950" rIns="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ZIP_id</a:t>
            </a:r>
            <a:endParaRPr sz="1367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6" name="Google Shape;3016;p9"/>
          <p:cNvSpPr/>
          <p:nvPr/>
        </p:nvSpPr>
        <p:spPr>
          <a:xfrm>
            <a:off x="6792123" y="2189481"/>
            <a:ext cx="661500" cy="2541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7" name="Google Shape;3017;p9"/>
          <p:cNvSpPr/>
          <p:nvPr/>
        </p:nvSpPr>
        <p:spPr>
          <a:xfrm>
            <a:off x="7580467" y="2189481"/>
            <a:ext cx="661500" cy="2541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8" name="Google Shape;3018;p9"/>
          <p:cNvSpPr/>
          <p:nvPr/>
        </p:nvSpPr>
        <p:spPr>
          <a:xfrm>
            <a:off x="8374005" y="2189481"/>
            <a:ext cx="661500" cy="2541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9" name="Google Shape;3019;p9"/>
          <p:cNvSpPr/>
          <p:nvPr/>
        </p:nvSpPr>
        <p:spPr>
          <a:xfrm>
            <a:off x="9156263" y="2189481"/>
            <a:ext cx="661500" cy="2541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0" name="Google Shape;3020;p9"/>
          <p:cNvSpPr/>
          <p:nvPr/>
        </p:nvSpPr>
        <p:spPr>
          <a:xfrm rot="-5400000">
            <a:off x="8060224" y="2972913"/>
            <a:ext cx="490500" cy="30267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1" name="Google Shape;3021;p9"/>
          <p:cNvSpPr txBox="1"/>
          <p:nvPr/>
        </p:nvSpPr>
        <p:spPr>
          <a:xfrm>
            <a:off x="7338061" y="1736468"/>
            <a:ext cx="196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en-US" sz="19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Address Info</a:t>
            </a:r>
            <a:endParaRPr sz="1900" b="1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2" name="Google Shape;3022;p9"/>
          <p:cNvSpPr/>
          <p:nvPr/>
        </p:nvSpPr>
        <p:spPr>
          <a:xfrm rot="-5400000">
            <a:off x="8060224" y="2391206"/>
            <a:ext cx="490500" cy="30267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3" name="Google Shape;3023;p9"/>
          <p:cNvSpPr/>
          <p:nvPr/>
        </p:nvSpPr>
        <p:spPr>
          <a:xfrm rot="-5400000">
            <a:off x="8060225" y="1223167"/>
            <a:ext cx="490500" cy="30267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4" name="Google Shape;3024;p9"/>
          <p:cNvSpPr txBox="1"/>
          <p:nvPr/>
        </p:nvSpPr>
        <p:spPr>
          <a:xfrm>
            <a:off x="6999914" y="2599411"/>
            <a:ext cx="24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25" name="Google Shape;3025;p9"/>
          <p:cNvSpPr txBox="1"/>
          <p:nvPr/>
        </p:nvSpPr>
        <p:spPr>
          <a:xfrm>
            <a:off x="7675849" y="2599411"/>
            <a:ext cx="570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DEN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26" name="Google Shape;3026;p9"/>
          <p:cNvSpPr txBox="1"/>
          <p:nvPr/>
        </p:nvSpPr>
        <p:spPr>
          <a:xfrm>
            <a:off x="9168473" y="2599411"/>
            <a:ext cx="637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30303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27" name="Google Shape;3027;p9"/>
          <p:cNvSpPr txBox="1"/>
          <p:nvPr/>
        </p:nvSpPr>
        <p:spPr>
          <a:xfrm>
            <a:off x="8514872" y="2599411"/>
            <a:ext cx="44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CO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28" name="Google Shape;3028;p9"/>
          <p:cNvSpPr txBox="1"/>
          <p:nvPr/>
        </p:nvSpPr>
        <p:spPr>
          <a:xfrm>
            <a:off x="6999914" y="3185587"/>
            <a:ext cx="24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29" name="Google Shape;3029;p9"/>
          <p:cNvSpPr txBox="1"/>
          <p:nvPr/>
        </p:nvSpPr>
        <p:spPr>
          <a:xfrm>
            <a:off x="7705453" y="3185587"/>
            <a:ext cx="42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MV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30" name="Google Shape;3030;p9"/>
          <p:cNvSpPr txBox="1"/>
          <p:nvPr/>
        </p:nvSpPr>
        <p:spPr>
          <a:xfrm>
            <a:off x="9168473" y="3185587"/>
            <a:ext cx="637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94040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31" name="Google Shape;3031;p9"/>
          <p:cNvSpPr txBox="1"/>
          <p:nvPr/>
        </p:nvSpPr>
        <p:spPr>
          <a:xfrm>
            <a:off x="8521300" y="3185587"/>
            <a:ext cx="367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CA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32" name="Google Shape;3032;p9"/>
          <p:cNvSpPr txBox="1"/>
          <p:nvPr/>
        </p:nvSpPr>
        <p:spPr>
          <a:xfrm>
            <a:off x="6999914" y="3774143"/>
            <a:ext cx="24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33" name="Google Shape;3033;p9"/>
          <p:cNvSpPr txBox="1"/>
          <p:nvPr/>
        </p:nvSpPr>
        <p:spPr>
          <a:xfrm>
            <a:off x="7709324" y="3774143"/>
            <a:ext cx="44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CHI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34" name="Google Shape;3034;p9"/>
          <p:cNvSpPr txBox="1"/>
          <p:nvPr/>
        </p:nvSpPr>
        <p:spPr>
          <a:xfrm>
            <a:off x="9168473" y="3774143"/>
            <a:ext cx="637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60609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35" name="Google Shape;3035;p9"/>
          <p:cNvSpPr txBox="1"/>
          <p:nvPr/>
        </p:nvSpPr>
        <p:spPr>
          <a:xfrm>
            <a:off x="8526526" y="3774143"/>
            <a:ext cx="360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IL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cxnSp>
        <p:nvCxnSpPr>
          <p:cNvPr id="3036" name="Google Shape;3036;p9"/>
          <p:cNvCxnSpPr>
            <a:stCxn id="3037" idx="2"/>
            <a:endCxn id="3038" idx="1"/>
          </p:cNvCxnSpPr>
          <p:nvPr/>
        </p:nvCxnSpPr>
        <p:spPr>
          <a:xfrm rot="10800000" flipH="1">
            <a:off x="5256361" y="3306331"/>
            <a:ext cx="1537200" cy="120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39" name="Google Shape;3039;p9"/>
          <p:cNvSpPr txBox="1"/>
          <p:nvPr/>
        </p:nvSpPr>
        <p:spPr>
          <a:xfrm>
            <a:off x="3038393" y="1727972"/>
            <a:ext cx="1481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en-US" sz="19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User Info</a:t>
            </a:r>
            <a:endParaRPr sz="19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0" name="Google Shape;3040;p9"/>
          <p:cNvSpPr/>
          <p:nvPr/>
        </p:nvSpPr>
        <p:spPr>
          <a:xfrm rot="-5400000">
            <a:off x="3492723" y="2978530"/>
            <a:ext cx="489900" cy="3015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1" name="Google Shape;3041;p9"/>
          <p:cNvSpPr/>
          <p:nvPr/>
        </p:nvSpPr>
        <p:spPr>
          <a:xfrm rot="-5400000">
            <a:off x="3498122" y="2394404"/>
            <a:ext cx="489900" cy="3015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7" name="Google Shape;3037;p9"/>
          <p:cNvSpPr/>
          <p:nvPr/>
        </p:nvSpPr>
        <p:spPr>
          <a:xfrm rot="-5400000">
            <a:off x="3503461" y="1810381"/>
            <a:ext cx="489900" cy="3015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2" name="Google Shape;3042;p9"/>
          <p:cNvSpPr/>
          <p:nvPr/>
        </p:nvSpPr>
        <p:spPr>
          <a:xfrm rot="-5400000">
            <a:off x="3503462" y="1226305"/>
            <a:ext cx="489900" cy="3015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43" name="Google Shape;3043;p9"/>
          <p:cNvCxnSpPr>
            <a:stCxn id="3042" idx="2"/>
            <a:endCxn id="3044" idx="1"/>
          </p:cNvCxnSpPr>
          <p:nvPr/>
        </p:nvCxnSpPr>
        <p:spPr>
          <a:xfrm>
            <a:off x="5256362" y="2734255"/>
            <a:ext cx="1537200" cy="419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45" name="Google Shape;3045;p9"/>
          <p:cNvCxnSpPr>
            <a:stCxn id="3041" idx="2"/>
            <a:endCxn id="3046" idx="1"/>
          </p:cNvCxnSpPr>
          <p:nvPr/>
        </p:nvCxnSpPr>
        <p:spPr>
          <a:xfrm rot="10800000" flipH="1">
            <a:off x="5251022" y="3458654"/>
            <a:ext cx="1542600" cy="443700"/>
          </a:xfrm>
          <a:prstGeom prst="bentConnector3">
            <a:avLst>
              <a:gd name="adj1" fmla="val 49998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047" name="Google Shape;3047;p9"/>
          <p:cNvCxnSpPr>
            <a:stCxn id="3040" idx="2"/>
            <a:endCxn id="3022" idx="0"/>
          </p:cNvCxnSpPr>
          <p:nvPr/>
        </p:nvCxnSpPr>
        <p:spPr>
          <a:xfrm rot="10800000" flipH="1">
            <a:off x="5245623" y="3904480"/>
            <a:ext cx="1546500" cy="582000"/>
          </a:xfrm>
          <a:prstGeom prst="bentConnector3">
            <a:avLst>
              <a:gd name="adj1" fmla="val 75144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048" name="Google Shape;3048;p9"/>
          <p:cNvSpPr txBox="1"/>
          <p:nvPr/>
        </p:nvSpPr>
        <p:spPr>
          <a:xfrm>
            <a:off x="6999914" y="4355843"/>
            <a:ext cx="24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49" name="Google Shape;3049;p9"/>
          <p:cNvSpPr txBox="1"/>
          <p:nvPr/>
        </p:nvSpPr>
        <p:spPr>
          <a:xfrm>
            <a:off x="7733126" y="4355843"/>
            <a:ext cx="42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NY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50" name="Google Shape;3050;p9"/>
          <p:cNvSpPr txBox="1"/>
          <p:nvPr/>
        </p:nvSpPr>
        <p:spPr>
          <a:xfrm>
            <a:off x="9168473" y="4355843"/>
            <a:ext cx="637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10010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51" name="Google Shape;3051;p9"/>
          <p:cNvSpPr txBox="1"/>
          <p:nvPr/>
        </p:nvSpPr>
        <p:spPr>
          <a:xfrm>
            <a:off x="8517452" y="4355843"/>
            <a:ext cx="42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NY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52" name="Google Shape;3052;p9"/>
          <p:cNvSpPr txBox="1"/>
          <p:nvPr/>
        </p:nvSpPr>
        <p:spPr>
          <a:xfrm>
            <a:off x="2447490" y="2595946"/>
            <a:ext cx="2454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53" name="Google Shape;3053;p9"/>
          <p:cNvSpPr txBox="1"/>
          <p:nvPr/>
        </p:nvSpPr>
        <p:spPr>
          <a:xfrm>
            <a:off x="3067937" y="2595946"/>
            <a:ext cx="5940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 dirty="0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Frank</a:t>
            </a:r>
            <a:endParaRPr sz="9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054" name="Google Shape;3054;p9"/>
          <p:cNvSpPr txBox="1"/>
          <p:nvPr/>
        </p:nvSpPr>
        <p:spPr>
          <a:xfrm>
            <a:off x="4803251" y="2614701"/>
            <a:ext cx="2454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55" name="Google Shape;3055;p9"/>
          <p:cNvSpPr txBox="1"/>
          <p:nvPr/>
        </p:nvSpPr>
        <p:spPr>
          <a:xfrm>
            <a:off x="3796816" y="2595946"/>
            <a:ext cx="6990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Weigel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56" name="Google Shape;3056;p9"/>
          <p:cNvSpPr txBox="1"/>
          <p:nvPr/>
        </p:nvSpPr>
        <p:spPr>
          <a:xfrm>
            <a:off x="2447490" y="3186891"/>
            <a:ext cx="2454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57" name="Google Shape;3057;p9"/>
          <p:cNvSpPr txBox="1"/>
          <p:nvPr/>
        </p:nvSpPr>
        <p:spPr>
          <a:xfrm>
            <a:off x="3140250" y="3186899"/>
            <a:ext cx="4041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 dirty="0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Ali</a:t>
            </a:r>
            <a:endParaRPr sz="9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058" name="Google Shape;3058;p9"/>
          <p:cNvSpPr txBox="1"/>
          <p:nvPr/>
        </p:nvSpPr>
        <p:spPr>
          <a:xfrm>
            <a:off x="4803251" y="3196169"/>
            <a:ext cx="2454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59" name="Google Shape;3059;p9"/>
          <p:cNvSpPr txBox="1"/>
          <p:nvPr/>
        </p:nvSpPr>
        <p:spPr>
          <a:xfrm>
            <a:off x="3768609" y="3186891"/>
            <a:ext cx="7554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Dodson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60" name="Google Shape;3060;p9"/>
          <p:cNvSpPr txBox="1"/>
          <p:nvPr/>
        </p:nvSpPr>
        <p:spPr>
          <a:xfrm>
            <a:off x="2447490" y="3773645"/>
            <a:ext cx="2454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61" name="Google Shape;3061;p9"/>
          <p:cNvSpPr txBox="1"/>
          <p:nvPr/>
        </p:nvSpPr>
        <p:spPr>
          <a:xfrm>
            <a:off x="3079475" y="3773645"/>
            <a:ext cx="5709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Mark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62" name="Google Shape;3062;p9"/>
          <p:cNvSpPr txBox="1"/>
          <p:nvPr/>
        </p:nvSpPr>
        <p:spPr>
          <a:xfrm>
            <a:off x="4803251" y="3786591"/>
            <a:ext cx="2454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63" name="Google Shape;3063;p9"/>
          <p:cNvSpPr txBox="1"/>
          <p:nvPr/>
        </p:nvSpPr>
        <p:spPr>
          <a:xfrm>
            <a:off x="3877591" y="3773645"/>
            <a:ext cx="5376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Azad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64" name="Google Shape;3064;p9"/>
          <p:cNvSpPr txBox="1"/>
          <p:nvPr/>
        </p:nvSpPr>
        <p:spPr>
          <a:xfrm>
            <a:off x="2447490" y="4364590"/>
            <a:ext cx="2454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65" name="Google Shape;3065;p9"/>
          <p:cNvSpPr txBox="1"/>
          <p:nvPr/>
        </p:nvSpPr>
        <p:spPr>
          <a:xfrm>
            <a:off x="3070502" y="4364590"/>
            <a:ext cx="5889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Steve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66" name="Google Shape;3066;p9"/>
          <p:cNvSpPr txBox="1"/>
          <p:nvPr/>
        </p:nvSpPr>
        <p:spPr>
          <a:xfrm>
            <a:off x="4803251" y="4364319"/>
            <a:ext cx="2454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900"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67" name="Google Shape;3067;p9"/>
          <p:cNvSpPr txBox="1"/>
          <p:nvPr/>
        </p:nvSpPr>
        <p:spPr>
          <a:xfrm>
            <a:off x="3880242" y="4364590"/>
            <a:ext cx="522932" cy="288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 dirty="0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Yen</a:t>
            </a:r>
            <a:endParaRPr sz="9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068" name="Google Shape;3068;p9"/>
          <p:cNvSpPr/>
          <p:nvPr/>
        </p:nvSpPr>
        <p:spPr>
          <a:xfrm>
            <a:off x="6793357" y="2192331"/>
            <a:ext cx="6564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60950" rIns="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ZIP_id</a:t>
            </a:r>
            <a:endParaRPr sz="1367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9" name="Google Shape;3069;p9"/>
          <p:cNvSpPr/>
          <p:nvPr/>
        </p:nvSpPr>
        <p:spPr>
          <a:xfrm>
            <a:off x="7581700" y="2192331"/>
            <a:ext cx="6564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CITY</a:t>
            </a:r>
            <a:endParaRPr sz="1367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0" name="Google Shape;3070;p9"/>
          <p:cNvSpPr/>
          <p:nvPr/>
        </p:nvSpPr>
        <p:spPr>
          <a:xfrm>
            <a:off x="8383629" y="2192331"/>
            <a:ext cx="6564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60950" rIns="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STATE</a:t>
            </a:r>
            <a:endParaRPr sz="1367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1" name="Google Shape;3071;p9"/>
          <p:cNvSpPr/>
          <p:nvPr/>
        </p:nvSpPr>
        <p:spPr>
          <a:xfrm>
            <a:off x="9158388" y="2192331"/>
            <a:ext cx="6564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ZIP</a:t>
            </a:r>
            <a:endParaRPr sz="1367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2" name="Google Shape;3072;p9"/>
          <p:cNvSpPr/>
          <p:nvPr/>
        </p:nvSpPr>
        <p:spPr>
          <a:xfrm rot="-5400000">
            <a:off x="8060225" y="1795328"/>
            <a:ext cx="490500" cy="30267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4" name="Google Shape;3044;p9"/>
          <p:cNvSpPr/>
          <p:nvPr/>
        </p:nvSpPr>
        <p:spPr>
          <a:xfrm>
            <a:off x="6793575" y="3065634"/>
            <a:ext cx="1821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38" name="Google Shape;3038;p9"/>
          <p:cNvSpPr/>
          <p:nvPr/>
        </p:nvSpPr>
        <p:spPr>
          <a:xfrm>
            <a:off x="6793575" y="3218034"/>
            <a:ext cx="1821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sym typeface="Arial"/>
            </a:endParaRPr>
          </a:p>
        </p:txBody>
      </p:sp>
      <p:sp>
        <p:nvSpPr>
          <p:cNvPr id="3046" name="Google Shape;3046;p9"/>
          <p:cNvSpPr/>
          <p:nvPr/>
        </p:nvSpPr>
        <p:spPr>
          <a:xfrm>
            <a:off x="6793575" y="3370434"/>
            <a:ext cx="1821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i="0" u="none" strike="noStrike" cap="none">
              <a:solidFill>
                <a:srgbClr val="000000"/>
              </a:solidFill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p10"/>
          <p:cNvSpPr txBox="1">
            <a:spLocks noGrp="1"/>
          </p:cNvSpPr>
          <p:nvPr>
            <p:ph type="title"/>
          </p:nvPr>
        </p:nvSpPr>
        <p:spPr>
          <a:xfrm>
            <a:off x="398322" y="469113"/>
            <a:ext cx="109380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en-US"/>
              <a:t>Denormalization with JSON</a:t>
            </a:r>
            <a:endParaRPr/>
          </a:p>
        </p:txBody>
      </p:sp>
      <p:sp>
        <p:nvSpPr>
          <p:cNvPr id="3078" name="Google Shape;3078;p10"/>
          <p:cNvSpPr txBox="1">
            <a:spLocks noGrp="1"/>
          </p:cNvSpPr>
          <p:nvPr>
            <p:ph type="subTitle" idx="2"/>
          </p:nvPr>
        </p:nvSpPr>
        <p:spPr>
          <a:xfrm>
            <a:off x="2080458" y="5471525"/>
            <a:ext cx="79536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With Document model, data can be stored in a single JSON document</a:t>
            </a:r>
            <a:endParaRPr/>
          </a:p>
        </p:txBody>
      </p:sp>
      <p:sp>
        <p:nvSpPr>
          <p:cNvPr id="3079" name="Google Shape;3079;p10"/>
          <p:cNvSpPr txBox="1"/>
          <p:nvPr/>
        </p:nvSpPr>
        <p:spPr>
          <a:xfrm>
            <a:off x="3066932" y="2623768"/>
            <a:ext cx="798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7E9B"/>
              </a:buClr>
              <a:buSzPts val="9600"/>
              <a:buFont typeface="Arial"/>
              <a:buNone/>
            </a:pPr>
            <a:r>
              <a:rPr lang="en-US" sz="9600" b="1" i="0" u="none" strike="noStrike" cap="non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0" name="Google Shape;3080;p10"/>
          <p:cNvSpPr txBox="1"/>
          <p:nvPr/>
        </p:nvSpPr>
        <p:spPr>
          <a:xfrm>
            <a:off x="7290044" y="2593975"/>
            <a:ext cx="7989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7E9B"/>
              </a:buClr>
              <a:buSzPts val="9600"/>
              <a:buFont typeface="Arial"/>
              <a:buNone/>
            </a:pPr>
            <a:r>
              <a:rPr lang="en-US" sz="9600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sz="1400" b="0" i="0" u="none" strike="noStrike" cap="none">
              <a:solidFill>
                <a:srgbClr val="77777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1" name="Google Shape;3081;p10"/>
          <p:cNvSpPr/>
          <p:nvPr/>
        </p:nvSpPr>
        <p:spPr>
          <a:xfrm>
            <a:off x="854129" y="2251882"/>
            <a:ext cx="1956416" cy="2425515"/>
          </a:xfrm>
          <a:custGeom>
            <a:avLst/>
            <a:gdLst/>
            <a:ahLst/>
            <a:cxnLst/>
            <a:rect l="l" t="t" r="r" b="b"/>
            <a:pathLst>
              <a:path w="800" h="1016" extrusionOk="0">
                <a:moveTo>
                  <a:pt x="800" y="1016"/>
                </a:moveTo>
                <a:lnTo>
                  <a:pt x="0" y="1016"/>
                </a:lnTo>
                <a:lnTo>
                  <a:pt x="0" y="0"/>
                </a:lnTo>
                <a:lnTo>
                  <a:pt x="640" y="0"/>
                </a:lnTo>
                <a:lnTo>
                  <a:pt x="800" y="156"/>
                </a:lnTo>
                <a:lnTo>
                  <a:pt x="800" y="10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C9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2" name="Google Shape;3082;p10"/>
          <p:cNvSpPr/>
          <p:nvPr/>
        </p:nvSpPr>
        <p:spPr>
          <a:xfrm>
            <a:off x="773426" y="2173100"/>
            <a:ext cx="2100700" cy="2583075"/>
          </a:xfrm>
          <a:custGeom>
            <a:avLst/>
            <a:gdLst/>
            <a:ahLst/>
            <a:cxnLst/>
            <a:rect l="l" t="t" r="r" b="b"/>
            <a:pathLst>
              <a:path w="364" h="458" extrusionOk="0">
                <a:moveTo>
                  <a:pt x="28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44"/>
                  <a:pt x="0" y="444"/>
                  <a:pt x="0" y="444"/>
                </a:cubicBezTo>
                <a:cubicBezTo>
                  <a:pt x="0" y="452"/>
                  <a:pt x="6" y="458"/>
                  <a:pt x="14" y="458"/>
                </a:cubicBezTo>
                <a:cubicBezTo>
                  <a:pt x="349" y="458"/>
                  <a:pt x="349" y="458"/>
                  <a:pt x="349" y="458"/>
                </a:cubicBezTo>
                <a:cubicBezTo>
                  <a:pt x="357" y="458"/>
                  <a:pt x="364" y="452"/>
                  <a:pt x="364" y="444"/>
                </a:cubicBezTo>
                <a:cubicBezTo>
                  <a:pt x="364" y="78"/>
                  <a:pt x="364" y="78"/>
                  <a:pt x="364" y="78"/>
                </a:cubicBezTo>
                <a:lnTo>
                  <a:pt x="284" y="0"/>
                </a:lnTo>
                <a:close/>
                <a:moveTo>
                  <a:pt x="349" y="444"/>
                </a:moveTo>
                <a:cubicBezTo>
                  <a:pt x="14" y="444"/>
                  <a:pt x="14" y="444"/>
                  <a:pt x="14" y="444"/>
                </a:cubicBezTo>
                <a:cubicBezTo>
                  <a:pt x="14" y="14"/>
                  <a:pt x="14" y="14"/>
                  <a:pt x="14" y="14"/>
                </a:cubicBezTo>
                <a:cubicBezTo>
                  <a:pt x="276" y="14"/>
                  <a:pt x="276" y="14"/>
                  <a:pt x="276" y="14"/>
                </a:cubicBezTo>
                <a:cubicBezTo>
                  <a:pt x="276" y="85"/>
                  <a:pt x="276" y="85"/>
                  <a:pt x="276" y="85"/>
                </a:cubicBezTo>
                <a:cubicBezTo>
                  <a:pt x="349" y="85"/>
                  <a:pt x="349" y="85"/>
                  <a:pt x="349" y="85"/>
                </a:cubicBezTo>
                <a:lnTo>
                  <a:pt x="349" y="444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C9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3" name="Google Shape;3083;p10"/>
          <p:cNvSpPr txBox="1"/>
          <p:nvPr/>
        </p:nvSpPr>
        <p:spPr>
          <a:xfrm>
            <a:off x="936866" y="2522770"/>
            <a:ext cx="2235363" cy="1815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7E9B"/>
              </a:buClr>
              <a:buSzPts val="16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{</a:t>
            </a:r>
            <a:b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"ID": 1,</a:t>
            </a:r>
            <a:b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"FIRST":  "Frank",</a:t>
            </a:r>
            <a:b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"LAST": "Weigel",</a:t>
            </a:r>
            <a:b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"ZIP": "94040",</a:t>
            </a:r>
            <a:b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"CITY": "MV",</a:t>
            </a:r>
            <a:endParaRPr sz="1200" b="0" i="0" u="none" strike="noStrike" cap="none" dirty="0">
              <a:solidFill>
                <a:srgbClr val="777777"/>
              </a:solidFill>
              <a:latin typeface="Consolas" panose="020B0609020204030204" pitchFamily="49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7E9B"/>
              </a:buClr>
              <a:buSzPts val="16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"STATE": "CA"</a:t>
            </a:r>
            <a:b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 dirty="0">
                <a:solidFill>
                  <a:srgbClr val="777777"/>
                </a:solidFill>
                <a:latin typeface="Consolas" panose="020B0609020204030204" pitchFamily="49" charset="0"/>
                <a:ea typeface="Calibri"/>
                <a:cs typeface="Calibri"/>
                <a:sym typeface="Calibri"/>
              </a:rPr>
              <a:t>}</a:t>
            </a:r>
            <a:endParaRPr sz="1200" b="0" i="0" u="none" strike="noStrike" cap="none" dirty="0">
              <a:solidFill>
                <a:srgbClr val="777777"/>
              </a:solidFill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3084" name="Google Shape;3084;p10"/>
          <p:cNvSpPr txBox="1"/>
          <p:nvPr/>
        </p:nvSpPr>
        <p:spPr>
          <a:xfrm>
            <a:off x="1413707" y="4315366"/>
            <a:ext cx="13779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7E9B"/>
              </a:buClr>
              <a:buSzPts val="1867"/>
              <a:buFont typeface="Arial"/>
              <a:buNone/>
            </a:pPr>
            <a:r>
              <a:rPr lang="en-US" sz="1867" b="1" i="0" u="none" strike="noStrike" cap="none">
                <a:solidFill>
                  <a:srgbClr val="FC9C0C"/>
                </a:solidFill>
                <a:latin typeface="Calibri"/>
                <a:ea typeface="Calibri"/>
                <a:cs typeface="Calibri"/>
                <a:sym typeface="Calibri"/>
              </a:rPr>
              <a:t>JSON</a:t>
            </a:r>
            <a:endParaRPr sz="1400" b="0" i="0" u="none" strike="noStrike" cap="none">
              <a:solidFill>
                <a:srgbClr val="FC9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5" name="Google Shape;3085;p10"/>
          <p:cNvSpPr/>
          <p:nvPr/>
        </p:nvSpPr>
        <p:spPr>
          <a:xfrm>
            <a:off x="4145437" y="2189483"/>
            <a:ext cx="659100" cy="2541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6" name="Google Shape;3086;p10"/>
          <p:cNvSpPr/>
          <p:nvPr/>
        </p:nvSpPr>
        <p:spPr>
          <a:xfrm>
            <a:off x="4931086" y="2189483"/>
            <a:ext cx="659100" cy="2541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7" name="Google Shape;3087;p10"/>
          <p:cNvSpPr/>
          <p:nvPr/>
        </p:nvSpPr>
        <p:spPr>
          <a:xfrm>
            <a:off x="5721702" y="2189483"/>
            <a:ext cx="659100" cy="2541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8" name="Google Shape;3088;p10"/>
          <p:cNvSpPr/>
          <p:nvPr/>
        </p:nvSpPr>
        <p:spPr>
          <a:xfrm>
            <a:off x="6501199" y="2189483"/>
            <a:ext cx="659100" cy="2541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9" name="Google Shape;3089;p10"/>
          <p:cNvSpPr/>
          <p:nvPr/>
        </p:nvSpPr>
        <p:spPr>
          <a:xfrm>
            <a:off x="4148593" y="2192332"/>
            <a:ext cx="6540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10"/>
          <p:cNvSpPr/>
          <p:nvPr/>
        </p:nvSpPr>
        <p:spPr>
          <a:xfrm>
            <a:off x="4934217" y="2192332"/>
            <a:ext cx="6540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First</a:t>
            </a:r>
            <a:endParaRPr sz="1367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1" name="Google Shape;3091;p10"/>
          <p:cNvSpPr/>
          <p:nvPr/>
        </p:nvSpPr>
        <p:spPr>
          <a:xfrm>
            <a:off x="5733208" y="2192332"/>
            <a:ext cx="6540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Last</a:t>
            </a:r>
            <a:endParaRPr sz="1367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2" name="Google Shape;3092;p10"/>
          <p:cNvSpPr/>
          <p:nvPr/>
        </p:nvSpPr>
        <p:spPr>
          <a:xfrm>
            <a:off x="6505254" y="2192332"/>
            <a:ext cx="6540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60950" rIns="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ZIP_id</a:t>
            </a:r>
            <a:endParaRPr sz="1367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3" name="Google Shape;3093;p10"/>
          <p:cNvSpPr/>
          <p:nvPr/>
        </p:nvSpPr>
        <p:spPr>
          <a:xfrm rot="-5400000">
            <a:off x="5397723" y="2978530"/>
            <a:ext cx="489900" cy="3015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4" name="Google Shape;3094;p10"/>
          <p:cNvSpPr/>
          <p:nvPr/>
        </p:nvSpPr>
        <p:spPr>
          <a:xfrm rot="-5400000">
            <a:off x="5403122" y="2394404"/>
            <a:ext cx="489900" cy="3015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5" name="Google Shape;3095;p10"/>
          <p:cNvSpPr/>
          <p:nvPr/>
        </p:nvSpPr>
        <p:spPr>
          <a:xfrm rot="-5400000">
            <a:off x="5408461" y="1810381"/>
            <a:ext cx="489900" cy="3015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6" name="Google Shape;3096;p10"/>
          <p:cNvSpPr/>
          <p:nvPr/>
        </p:nvSpPr>
        <p:spPr>
          <a:xfrm rot="-5400000">
            <a:off x="5408462" y="1226305"/>
            <a:ext cx="489900" cy="3015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7" name="Google Shape;3097;p10"/>
          <p:cNvSpPr txBox="1"/>
          <p:nvPr/>
        </p:nvSpPr>
        <p:spPr>
          <a:xfrm>
            <a:off x="4352490" y="2595946"/>
            <a:ext cx="2454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10"/>
          <p:cNvSpPr txBox="1"/>
          <p:nvPr/>
        </p:nvSpPr>
        <p:spPr>
          <a:xfrm>
            <a:off x="4972937" y="2595946"/>
            <a:ext cx="5940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Frank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10"/>
          <p:cNvSpPr txBox="1"/>
          <p:nvPr/>
        </p:nvSpPr>
        <p:spPr>
          <a:xfrm>
            <a:off x="6708251" y="2614701"/>
            <a:ext cx="2454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0" name="Google Shape;3100;p10"/>
          <p:cNvSpPr txBox="1"/>
          <p:nvPr/>
        </p:nvSpPr>
        <p:spPr>
          <a:xfrm>
            <a:off x="5701816" y="2595946"/>
            <a:ext cx="6990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Weigel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1" name="Google Shape;3101;p10"/>
          <p:cNvSpPr txBox="1"/>
          <p:nvPr/>
        </p:nvSpPr>
        <p:spPr>
          <a:xfrm>
            <a:off x="4352490" y="3186891"/>
            <a:ext cx="2454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2" name="Google Shape;3102;p10"/>
          <p:cNvSpPr txBox="1"/>
          <p:nvPr/>
        </p:nvSpPr>
        <p:spPr>
          <a:xfrm>
            <a:off x="5045250" y="3186899"/>
            <a:ext cx="4041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Ali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3" name="Google Shape;3103;p10"/>
          <p:cNvSpPr txBox="1"/>
          <p:nvPr/>
        </p:nvSpPr>
        <p:spPr>
          <a:xfrm>
            <a:off x="6708251" y="3196169"/>
            <a:ext cx="2454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10"/>
          <p:cNvSpPr txBox="1"/>
          <p:nvPr/>
        </p:nvSpPr>
        <p:spPr>
          <a:xfrm>
            <a:off x="5673609" y="3186891"/>
            <a:ext cx="7554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 dirty="0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Dodson</a:t>
            </a:r>
            <a:endParaRPr sz="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10"/>
          <p:cNvSpPr txBox="1"/>
          <p:nvPr/>
        </p:nvSpPr>
        <p:spPr>
          <a:xfrm>
            <a:off x="4352490" y="3773645"/>
            <a:ext cx="2454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10"/>
          <p:cNvSpPr txBox="1"/>
          <p:nvPr/>
        </p:nvSpPr>
        <p:spPr>
          <a:xfrm>
            <a:off x="4984475" y="3773645"/>
            <a:ext cx="5709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Mark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7" name="Google Shape;3107;p10"/>
          <p:cNvSpPr txBox="1"/>
          <p:nvPr/>
        </p:nvSpPr>
        <p:spPr>
          <a:xfrm>
            <a:off x="6708251" y="3786591"/>
            <a:ext cx="2454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8" name="Google Shape;3108;p10"/>
          <p:cNvSpPr txBox="1"/>
          <p:nvPr/>
        </p:nvSpPr>
        <p:spPr>
          <a:xfrm>
            <a:off x="5782591" y="3773645"/>
            <a:ext cx="5376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Azad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9" name="Google Shape;3109;p10"/>
          <p:cNvSpPr txBox="1"/>
          <p:nvPr/>
        </p:nvSpPr>
        <p:spPr>
          <a:xfrm>
            <a:off x="4352490" y="4364590"/>
            <a:ext cx="2454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0" name="Google Shape;3110;p10"/>
          <p:cNvSpPr txBox="1"/>
          <p:nvPr/>
        </p:nvSpPr>
        <p:spPr>
          <a:xfrm>
            <a:off x="4975502" y="4364590"/>
            <a:ext cx="5889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Steve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1" name="Google Shape;3111;p10"/>
          <p:cNvSpPr txBox="1"/>
          <p:nvPr/>
        </p:nvSpPr>
        <p:spPr>
          <a:xfrm>
            <a:off x="6708251" y="4364319"/>
            <a:ext cx="2454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10"/>
          <p:cNvSpPr txBox="1"/>
          <p:nvPr/>
        </p:nvSpPr>
        <p:spPr>
          <a:xfrm>
            <a:off x="5785241" y="4364589"/>
            <a:ext cx="520487" cy="351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Yen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10"/>
          <p:cNvSpPr txBox="1"/>
          <p:nvPr/>
        </p:nvSpPr>
        <p:spPr>
          <a:xfrm>
            <a:off x="4867193" y="1727972"/>
            <a:ext cx="1481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en-US" sz="19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User Info</a:t>
            </a:r>
            <a:endParaRPr sz="19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10"/>
          <p:cNvSpPr/>
          <p:nvPr/>
        </p:nvSpPr>
        <p:spPr>
          <a:xfrm>
            <a:off x="8231427" y="2189481"/>
            <a:ext cx="661500" cy="2541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5" name="Google Shape;3115;p10"/>
          <p:cNvSpPr/>
          <p:nvPr/>
        </p:nvSpPr>
        <p:spPr>
          <a:xfrm>
            <a:off x="9019771" y="2189481"/>
            <a:ext cx="661500" cy="2541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6" name="Google Shape;3116;p10"/>
          <p:cNvSpPr/>
          <p:nvPr/>
        </p:nvSpPr>
        <p:spPr>
          <a:xfrm>
            <a:off x="9813309" y="2189481"/>
            <a:ext cx="661500" cy="2541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7" name="Google Shape;3117;p10"/>
          <p:cNvSpPr/>
          <p:nvPr/>
        </p:nvSpPr>
        <p:spPr>
          <a:xfrm>
            <a:off x="10595567" y="2189481"/>
            <a:ext cx="661500" cy="25419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8" name="Google Shape;3118;p10"/>
          <p:cNvSpPr/>
          <p:nvPr/>
        </p:nvSpPr>
        <p:spPr>
          <a:xfrm rot="-5400000">
            <a:off x="9499528" y="2972913"/>
            <a:ext cx="490500" cy="30267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9" name="Google Shape;3119;p10"/>
          <p:cNvSpPr txBox="1"/>
          <p:nvPr/>
        </p:nvSpPr>
        <p:spPr>
          <a:xfrm>
            <a:off x="8777365" y="1736468"/>
            <a:ext cx="196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67"/>
              <a:buFont typeface="Arial"/>
              <a:buNone/>
            </a:pPr>
            <a:r>
              <a:rPr lang="en-US" sz="1900" b="1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Address Info</a:t>
            </a:r>
            <a:endParaRPr sz="1900" b="1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0" name="Google Shape;3120;p10"/>
          <p:cNvSpPr/>
          <p:nvPr/>
        </p:nvSpPr>
        <p:spPr>
          <a:xfrm rot="-5400000">
            <a:off x="9499528" y="2391206"/>
            <a:ext cx="490500" cy="30267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1" name="Google Shape;3121;p10"/>
          <p:cNvSpPr/>
          <p:nvPr/>
        </p:nvSpPr>
        <p:spPr>
          <a:xfrm rot="-5400000">
            <a:off x="9499529" y="1223167"/>
            <a:ext cx="490500" cy="30267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2" name="Google Shape;3122;p10"/>
          <p:cNvSpPr txBox="1"/>
          <p:nvPr/>
        </p:nvSpPr>
        <p:spPr>
          <a:xfrm>
            <a:off x="8439217" y="2599411"/>
            <a:ext cx="24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3" name="Google Shape;3123;p10"/>
          <p:cNvSpPr txBox="1"/>
          <p:nvPr/>
        </p:nvSpPr>
        <p:spPr>
          <a:xfrm>
            <a:off x="9115153" y="2599411"/>
            <a:ext cx="570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DEN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4" name="Google Shape;3124;p10"/>
          <p:cNvSpPr txBox="1"/>
          <p:nvPr/>
        </p:nvSpPr>
        <p:spPr>
          <a:xfrm>
            <a:off x="10607777" y="2599411"/>
            <a:ext cx="637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30303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5" name="Google Shape;3125;p10"/>
          <p:cNvSpPr txBox="1"/>
          <p:nvPr/>
        </p:nvSpPr>
        <p:spPr>
          <a:xfrm>
            <a:off x="9954176" y="2599411"/>
            <a:ext cx="44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CO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6" name="Google Shape;3126;p10"/>
          <p:cNvSpPr txBox="1"/>
          <p:nvPr/>
        </p:nvSpPr>
        <p:spPr>
          <a:xfrm>
            <a:off x="8439217" y="3185587"/>
            <a:ext cx="24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7" name="Google Shape;3127;p10"/>
          <p:cNvSpPr txBox="1"/>
          <p:nvPr/>
        </p:nvSpPr>
        <p:spPr>
          <a:xfrm>
            <a:off x="9144757" y="3185587"/>
            <a:ext cx="42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MV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8" name="Google Shape;3128;p10"/>
          <p:cNvSpPr txBox="1"/>
          <p:nvPr/>
        </p:nvSpPr>
        <p:spPr>
          <a:xfrm>
            <a:off x="10607777" y="3185587"/>
            <a:ext cx="637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94040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9" name="Google Shape;3129;p10"/>
          <p:cNvSpPr txBox="1"/>
          <p:nvPr/>
        </p:nvSpPr>
        <p:spPr>
          <a:xfrm>
            <a:off x="9960604" y="3185587"/>
            <a:ext cx="367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CA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0" name="Google Shape;3130;p10"/>
          <p:cNvSpPr txBox="1"/>
          <p:nvPr/>
        </p:nvSpPr>
        <p:spPr>
          <a:xfrm>
            <a:off x="8439217" y="3774143"/>
            <a:ext cx="24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1" name="Google Shape;3131;p10"/>
          <p:cNvSpPr txBox="1"/>
          <p:nvPr/>
        </p:nvSpPr>
        <p:spPr>
          <a:xfrm>
            <a:off x="9148628" y="3774143"/>
            <a:ext cx="446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CHI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2" name="Google Shape;3132;p10"/>
          <p:cNvSpPr txBox="1"/>
          <p:nvPr/>
        </p:nvSpPr>
        <p:spPr>
          <a:xfrm>
            <a:off x="10607777" y="3774143"/>
            <a:ext cx="637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60609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3" name="Google Shape;3133;p10"/>
          <p:cNvSpPr txBox="1"/>
          <p:nvPr/>
        </p:nvSpPr>
        <p:spPr>
          <a:xfrm>
            <a:off x="9965830" y="3774143"/>
            <a:ext cx="360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IL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4" name="Google Shape;3134;p10"/>
          <p:cNvSpPr txBox="1"/>
          <p:nvPr/>
        </p:nvSpPr>
        <p:spPr>
          <a:xfrm>
            <a:off x="8439217" y="4355843"/>
            <a:ext cx="246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5" name="Google Shape;3135;p10"/>
          <p:cNvSpPr txBox="1"/>
          <p:nvPr/>
        </p:nvSpPr>
        <p:spPr>
          <a:xfrm>
            <a:off x="9172430" y="4355843"/>
            <a:ext cx="42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NY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10"/>
          <p:cNvSpPr txBox="1"/>
          <p:nvPr/>
        </p:nvSpPr>
        <p:spPr>
          <a:xfrm>
            <a:off x="10607777" y="4355843"/>
            <a:ext cx="637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10010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10"/>
          <p:cNvSpPr txBox="1"/>
          <p:nvPr/>
        </p:nvSpPr>
        <p:spPr>
          <a:xfrm>
            <a:off x="9956756" y="4355843"/>
            <a:ext cx="429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77777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777777"/>
                </a:solidFill>
                <a:latin typeface="Calibri"/>
                <a:ea typeface="Calibri"/>
                <a:cs typeface="Calibri"/>
                <a:sym typeface="Calibri"/>
              </a:rPr>
              <a:t>NY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8" name="Google Shape;3138;p10"/>
          <p:cNvSpPr/>
          <p:nvPr/>
        </p:nvSpPr>
        <p:spPr>
          <a:xfrm>
            <a:off x="8232661" y="2192331"/>
            <a:ext cx="6564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60950" rIns="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ZIP_id</a:t>
            </a:r>
            <a:endParaRPr sz="1367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9" name="Google Shape;3139;p10"/>
          <p:cNvSpPr/>
          <p:nvPr/>
        </p:nvSpPr>
        <p:spPr>
          <a:xfrm>
            <a:off x="9021004" y="2192331"/>
            <a:ext cx="6564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CITY</a:t>
            </a:r>
            <a:endParaRPr sz="1367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0" name="Google Shape;3140;p10"/>
          <p:cNvSpPr/>
          <p:nvPr/>
        </p:nvSpPr>
        <p:spPr>
          <a:xfrm>
            <a:off x="9822933" y="2192331"/>
            <a:ext cx="6564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60950" rIns="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STATE</a:t>
            </a:r>
            <a:endParaRPr sz="1367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1" name="Google Shape;3141;p10"/>
          <p:cNvSpPr/>
          <p:nvPr/>
        </p:nvSpPr>
        <p:spPr>
          <a:xfrm>
            <a:off x="10597692" y="2192331"/>
            <a:ext cx="656400" cy="29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900" tIns="60950" rIns="121900" bIns="609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67"/>
              <a:buFont typeface="Arial"/>
              <a:buNone/>
            </a:pPr>
            <a:r>
              <a:rPr lang="en-US" sz="13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ZIP</a:t>
            </a:r>
            <a:endParaRPr sz="1367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2" name="Google Shape;3142;p10"/>
          <p:cNvSpPr/>
          <p:nvPr/>
        </p:nvSpPr>
        <p:spPr>
          <a:xfrm rot="-5400000">
            <a:off x="9499529" y="1795328"/>
            <a:ext cx="490500" cy="3026700"/>
          </a:xfrm>
          <a:prstGeom prst="rect">
            <a:avLst/>
          </a:prstGeom>
          <a:solidFill>
            <a:srgbClr val="000000">
              <a:alpha val="6666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3" name="Google Shape;3143;p10"/>
          <p:cNvSpPr/>
          <p:nvPr/>
        </p:nvSpPr>
        <p:spPr>
          <a:xfrm>
            <a:off x="4146993" y="2523613"/>
            <a:ext cx="2999700" cy="4389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4" name="Google Shape;3144;p10"/>
          <p:cNvSpPr/>
          <p:nvPr/>
        </p:nvSpPr>
        <p:spPr>
          <a:xfrm>
            <a:off x="8245114" y="3088247"/>
            <a:ext cx="2999700" cy="4572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RK CB Template 2021-Orange/Pink">
  <a:themeElements>
    <a:clrScheme name="Couchbase LIGHT">
      <a:dk1>
        <a:srgbClr val="000000"/>
      </a:dk1>
      <a:lt1>
        <a:srgbClr val="FFFFFF"/>
      </a:lt1>
      <a:dk2>
        <a:srgbClr val="000000"/>
      </a:dk2>
      <a:lt2>
        <a:srgbClr val="CCCCCC"/>
      </a:lt2>
      <a:accent1>
        <a:srgbClr val="00ACE0"/>
      </a:accent1>
      <a:accent2>
        <a:srgbClr val="EA2328"/>
      </a:accent2>
      <a:accent3>
        <a:srgbClr val="FC9C0C"/>
      </a:accent3>
      <a:accent4>
        <a:srgbClr val="EB4971"/>
      </a:accent4>
      <a:accent5>
        <a:srgbClr val="B36CDC"/>
      </a:accent5>
      <a:accent6>
        <a:srgbClr val="00B9BE"/>
      </a:accent6>
      <a:hlink>
        <a:srgbClr val="666666"/>
      </a:hlink>
      <a:folHlink>
        <a:srgbClr val="CCCC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8_CB Template 2021-Orange/Pink">
  <a:themeElements>
    <a:clrScheme name="Couchbase LIGHT">
      <a:dk1>
        <a:srgbClr val="000000"/>
      </a:dk1>
      <a:lt1>
        <a:srgbClr val="FFFFFF"/>
      </a:lt1>
      <a:dk2>
        <a:srgbClr val="000000"/>
      </a:dk2>
      <a:lt2>
        <a:srgbClr val="CCCCCC"/>
      </a:lt2>
      <a:accent1>
        <a:srgbClr val="00ACE0"/>
      </a:accent1>
      <a:accent2>
        <a:srgbClr val="EA2328"/>
      </a:accent2>
      <a:accent3>
        <a:srgbClr val="FC9C0C"/>
      </a:accent3>
      <a:accent4>
        <a:srgbClr val="EB4971"/>
      </a:accent4>
      <a:accent5>
        <a:srgbClr val="B36CDC"/>
      </a:accent5>
      <a:accent6>
        <a:srgbClr val="00B9BE"/>
      </a:accent6>
      <a:hlink>
        <a:srgbClr val="666666"/>
      </a:hlink>
      <a:folHlink>
        <a:srgbClr val="CCCC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B Template 2021-Orange/Pink">
  <a:themeElements>
    <a:clrScheme name="Couchbase LIGHT">
      <a:dk1>
        <a:srgbClr val="000000"/>
      </a:dk1>
      <a:lt1>
        <a:srgbClr val="FFFFFF"/>
      </a:lt1>
      <a:dk2>
        <a:srgbClr val="000000"/>
      </a:dk2>
      <a:lt2>
        <a:srgbClr val="CCCCCC"/>
      </a:lt2>
      <a:accent1>
        <a:srgbClr val="00ACE0"/>
      </a:accent1>
      <a:accent2>
        <a:srgbClr val="EA2328"/>
      </a:accent2>
      <a:accent3>
        <a:srgbClr val="FC9C0C"/>
      </a:accent3>
      <a:accent4>
        <a:srgbClr val="EB4971"/>
      </a:accent4>
      <a:accent5>
        <a:srgbClr val="B36CDC"/>
      </a:accent5>
      <a:accent6>
        <a:srgbClr val="00B9BE"/>
      </a:accent6>
      <a:hlink>
        <a:srgbClr val="666666"/>
      </a:hlink>
      <a:folHlink>
        <a:srgbClr val="CCCC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B Template 2021-Orange/Pink">
  <a:themeElements>
    <a:clrScheme name="Couchbase LIGHT">
      <a:dk1>
        <a:srgbClr val="000000"/>
      </a:dk1>
      <a:lt1>
        <a:srgbClr val="FFFFFF"/>
      </a:lt1>
      <a:dk2>
        <a:srgbClr val="000000"/>
      </a:dk2>
      <a:lt2>
        <a:srgbClr val="CCCCCC"/>
      </a:lt2>
      <a:accent1>
        <a:srgbClr val="00ACE0"/>
      </a:accent1>
      <a:accent2>
        <a:srgbClr val="EA2328"/>
      </a:accent2>
      <a:accent3>
        <a:srgbClr val="FC9C0C"/>
      </a:accent3>
      <a:accent4>
        <a:srgbClr val="EB4971"/>
      </a:accent4>
      <a:accent5>
        <a:srgbClr val="B36CDC"/>
      </a:accent5>
      <a:accent6>
        <a:srgbClr val="00B9BE"/>
      </a:accent6>
      <a:hlink>
        <a:srgbClr val="666666"/>
      </a:hlink>
      <a:folHlink>
        <a:srgbClr val="CCCC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CB Template 2021-Orange/Pink">
  <a:themeElements>
    <a:clrScheme name="Couchbase LIGHT">
      <a:dk1>
        <a:srgbClr val="000000"/>
      </a:dk1>
      <a:lt1>
        <a:srgbClr val="FFFFFF"/>
      </a:lt1>
      <a:dk2>
        <a:srgbClr val="000000"/>
      </a:dk2>
      <a:lt2>
        <a:srgbClr val="CCCCCC"/>
      </a:lt2>
      <a:accent1>
        <a:srgbClr val="00ACE0"/>
      </a:accent1>
      <a:accent2>
        <a:srgbClr val="EA2328"/>
      </a:accent2>
      <a:accent3>
        <a:srgbClr val="FC9C0C"/>
      </a:accent3>
      <a:accent4>
        <a:srgbClr val="EB4971"/>
      </a:accent4>
      <a:accent5>
        <a:srgbClr val="B36CDC"/>
      </a:accent5>
      <a:accent6>
        <a:srgbClr val="00B9BE"/>
      </a:accent6>
      <a:hlink>
        <a:srgbClr val="666666"/>
      </a:hlink>
      <a:folHlink>
        <a:srgbClr val="CCCC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CB Template 2021-Orange/Pink">
  <a:themeElements>
    <a:clrScheme name="Couchbase LIGHT">
      <a:dk1>
        <a:srgbClr val="000000"/>
      </a:dk1>
      <a:lt1>
        <a:srgbClr val="FFFFFF"/>
      </a:lt1>
      <a:dk2>
        <a:srgbClr val="000000"/>
      </a:dk2>
      <a:lt2>
        <a:srgbClr val="CCCCCC"/>
      </a:lt2>
      <a:accent1>
        <a:srgbClr val="00ACE0"/>
      </a:accent1>
      <a:accent2>
        <a:srgbClr val="EA2328"/>
      </a:accent2>
      <a:accent3>
        <a:srgbClr val="FC9C0C"/>
      </a:accent3>
      <a:accent4>
        <a:srgbClr val="EB4971"/>
      </a:accent4>
      <a:accent5>
        <a:srgbClr val="B36CDC"/>
      </a:accent5>
      <a:accent6>
        <a:srgbClr val="00B9BE"/>
      </a:accent6>
      <a:hlink>
        <a:srgbClr val="666666"/>
      </a:hlink>
      <a:folHlink>
        <a:srgbClr val="CCCC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CB Template 2021-Orange/Pink">
  <a:themeElements>
    <a:clrScheme name="Couchbase LIGHT">
      <a:dk1>
        <a:srgbClr val="000000"/>
      </a:dk1>
      <a:lt1>
        <a:srgbClr val="FFFFFF"/>
      </a:lt1>
      <a:dk2>
        <a:srgbClr val="000000"/>
      </a:dk2>
      <a:lt2>
        <a:srgbClr val="CCCCCC"/>
      </a:lt2>
      <a:accent1>
        <a:srgbClr val="00ACE0"/>
      </a:accent1>
      <a:accent2>
        <a:srgbClr val="EA2328"/>
      </a:accent2>
      <a:accent3>
        <a:srgbClr val="FC9C0C"/>
      </a:accent3>
      <a:accent4>
        <a:srgbClr val="EB4971"/>
      </a:accent4>
      <a:accent5>
        <a:srgbClr val="B36CDC"/>
      </a:accent5>
      <a:accent6>
        <a:srgbClr val="00B9BE"/>
      </a:accent6>
      <a:hlink>
        <a:srgbClr val="666666"/>
      </a:hlink>
      <a:folHlink>
        <a:srgbClr val="CCCC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5_CB Template 2021-Orange/Pink">
  <a:themeElements>
    <a:clrScheme name="Couchbase LIGHT">
      <a:dk1>
        <a:srgbClr val="000000"/>
      </a:dk1>
      <a:lt1>
        <a:srgbClr val="FFFFFF"/>
      </a:lt1>
      <a:dk2>
        <a:srgbClr val="000000"/>
      </a:dk2>
      <a:lt2>
        <a:srgbClr val="CCCCCC"/>
      </a:lt2>
      <a:accent1>
        <a:srgbClr val="00ACE0"/>
      </a:accent1>
      <a:accent2>
        <a:srgbClr val="EA2328"/>
      </a:accent2>
      <a:accent3>
        <a:srgbClr val="FC9C0C"/>
      </a:accent3>
      <a:accent4>
        <a:srgbClr val="EB4971"/>
      </a:accent4>
      <a:accent5>
        <a:srgbClr val="B36CDC"/>
      </a:accent5>
      <a:accent6>
        <a:srgbClr val="00B9BE"/>
      </a:accent6>
      <a:hlink>
        <a:srgbClr val="666666"/>
      </a:hlink>
      <a:folHlink>
        <a:srgbClr val="CCCC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6_CB Template 2021-Orange/Pink">
  <a:themeElements>
    <a:clrScheme name="Couchbase LIGHT">
      <a:dk1>
        <a:srgbClr val="000000"/>
      </a:dk1>
      <a:lt1>
        <a:srgbClr val="FFFFFF"/>
      </a:lt1>
      <a:dk2>
        <a:srgbClr val="000000"/>
      </a:dk2>
      <a:lt2>
        <a:srgbClr val="CCCCCC"/>
      </a:lt2>
      <a:accent1>
        <a:srgbClr val="00ACE0"/>
      </a:accent1>
      <a:accent2>
        <a:srgbClr val="EA2328"/>
      </a:accent2>
      <a:accent3>
        <a:srgbClr val="FC9C0C"/>
      </a:accent3>
      <a:accent4>
        <a:srgbClr val="EB4971"/>
      </a:accent4>
      <a:accent5>
        <a:srgbClr val="B36CDC"/>
      </a:accent5>
      <a:accent6>
        <a:srgbClr val="00B9BE"/>
      </a:accent6>
      <a:hlink>
        <a:srgbClr val="666666"/>
      </a:hlink>
      <a:folHlink>
        <a:srgbClr val="CCCC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7_CB Template 2021-Orange/Pink">
  <a:themeElements>
    <a:clrScheme name="Couchbase LIGHT">
      <a:dk1>
        <a:srgbClr val="000000"/>
      </a:dk1>
      <a:lt1>
        <a:srgbClr val="FFFFFF"/>
      </a:lt1>
      <a:dk2>
        <a:srgbClr val="000000"/>
      </a:dk2>
      <a:lt2>
        <a:srgbClr val="CCCCCC"/>
      </a:lt2>
      <a:accent1>
        <a:srgbClr val="00ACE0"/>
      </a:accent1>
      <a:accent2>
        <a:srgbClr val="EA2328"/>
      </a:accent2>
      <a:accent3>
        <a:srgbClr val="FC9C0C"/>
      </a:accent3>
      <a:accent4>
        <a:srgbClr val="EB4971"/>
      </a:accent4>
      <a:accent5>
        <a:srgbClr val="B36CDC"/>
      </a:accent5>
      <a:accent6>
        <a:srgbClr val="00B9BE"/>
      </a:accent6>
      <a:hlink>
        <a:srgbClr val="666666"/>
      </a:hlink>
      <a:folHlink>
        <a:srgbClr val="CCCC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7248</Words>
  <Application>Microsoft Office PowerPoint</Application>
  <PresentationFormat>Widescreen</PresentationFormat>
  <Paragraphs>1378</Paragraphs>
  <Slides>46</Slides>
  <Notes>46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46</vt:i4>
      </vt:variant>
    </vt:vector>
  </HeadingPairs>
  <TitlesOfParts>
    <vt:vector size="63" baseType="lpstr">
      <vt:lpstr>Calibri</vt:lpstr>
      <vt:lpstr>Noto Sans Symbols</vt:lpstr>
      <vt:lpstr>Consolas</vt:lpstr>
      <vt:lpstr>Source Code Pro</vt:lpstr>
      <vt:lpstr>Corbel</vt:lpstr>
      <vt:lpstr>Source Code Pro Medium</vt:lpstr>
      <vt:lpstr>Arial</vt:lpstr>
      <vt:lpstr>DARK CB Template 2021-Orange/Pink</vt:lpstr>
      <vt:lpstr>CB Template 2021-Orange/Pink</vt:lpstr>
      <vt:lpstr>1_CB Template 2021-Orange/Pink</vt:lpstr>
      <vt:lpstr>2_CB Template 2021-Orange/Pink</vt:lpstr>
      <vt:lpstr>3_CB Template 2021-Orange/Pink</vt:lpstr>
      <vt:lpstr>4_CB Template 2021-Orange/Pink</vt:lpstr>
      <vt:lpstr>5_CB Template 2021-Orange/Pink</vt:lpstr>
      <vt:lpstr>6_CB Template 2021-Orange/Pink</vt:lpstr>
      <vt:lpstr>7_CB Template 2021-Orange/Pink</vt:lpstr>
      <vt:lpstr>8_CB Template 2021-Orange/Pink</vt:lpstr>
      <vt:lpstr>JSON Data Modeling</vt:lpstr>
      <vt:lpstr>Modeling Data in a Relational World</vt:lpstr>
      <vt:lpstr>PowerPoint Presentation</vt:lpstr>
      <vt:lpstr>Why NoSQL?</vt:lpstr>
      <vt:lpstr>NoSQL Landscape</vt:lpstr>
      <vt:lpstr>NoSQL Landscape</vt:lpstr>
      <vt:lpstr>Why NoSQL?</vt:lpstr>
      <vt:lpstr>RDBMS Example | User Profile</vt:lpstr>
      <vt:lpstr>Denormalization with JSON</vt:lpstr>
      <vt:lpstr>Making a Change Using RDBMS can be complex</vt:lpstr>
      <vt:lpstr>Making the Same Change With a Document Database</vt:lpstr>
      <vt:lpstr>Use Cases for NoSQL</vt:lpstr>
      <vt:lpstr>Use Cases</vt:lpstr>
      <vt:lpstr>JSON Data Modeling</vt:lpstr>
      <vt:lpstr>NoSQL Data Model </vt:lpstr>
      <vt:lpstr>Mapping RDBMS to NoSQL </vt:lpstr>
      <vt:lpstr>Data Modelling Approaches</vt:lpstr>
      <vt:lpstr>Using JSON to Store Data</vt:lpstr>
      <vt:lpstr>Using JSON to Store Data</vt:lpstr>
      <vt:lpstr>RDBMS tables to Collections mapping | eCommerce example</vt:lpstr>
      <vt:lpstr>Making Trade-offs</vt:lpstr>
      <vt:lpstr>Document Size</vt:lpstr>
      <vt:lpstr>Embed vs Refer | General Considerations </vt:lpstr>
      <vt:lpstr>Embed vs Refer | Relationships</vt:lpstr>
      <vt:lpstr>Versioning approach 1: Version Numbers</vt:lpstr>
      <vt:lpstr>Versioning approach 2: Big Bang Re-versioning</vt:lpstr>
      <vt:lpstr>Versioning approach 3: "Strangler Fig"?</vt:lpstr>
      <vt:lpstr>Modeling tools</vt:lpstr>
      <vt:lpstr>Accessing Data</vt:lpstr>
      <vt:lpstr>Key-Value API | CRUD operations</vt:lpstr>
      <vt:lpstr>Key-Value API | Sub-Document API</vt:lpstr>
      <vt:lpstr>SQL++ | Queries Examples</vt:lpstr>
      <vt:lpstr>Key/Value or SQL++ | Expressivity Comparison</vt:lpstr>
      <vt:lpstr>Key/Value or SQL++ | Architecture Comparison</vt:lpstr>
      <vt:lpstr>Key/Value or SQL++ | Performances Comparison</vt:lpstr>
      <vt:lpstr>Travel Sample Example</vt:lpstr>
      <vt:lpstr>Replacing Query with Key-Value | Basic Use Cases</vt:lpstr>
      <vt:lpstr>Key/Value: Recommendations for keys</vt:lpstr>
      <vt:lpstr>Other ways to access data (Couchbase)</vt:lpstr>
      <vt:lpstr>Examples</vt:lpstr>
      <vt:lpstr>PowerPoint Presentation</vt:lpstr>
      <vt:lpstr>PowerPoint Presentation</vt:lpstr>
      <vt:lpstr>PowerPoint Presentation</vt:lpstr>
      <vt:lpstr>Summary</vt:lpstr>
      <vt:lpstr>Summary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JSON Data Modeling</dc:title>
  <cp:lastModifiedBy>Matthew Groves</cp:lastModifiedBy>
  <cp:revision>49</cp:revision>
  <dcterms:modified xsi:type="dcterms:W3CDTF">2023-10-19T14:32:31Z</dcterms:modified>
</cp:coreProperties>
</file>